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8"/>
  </p:notesMasterIdLst>
  <p:handoutMasterIdLst>
    <p:handoutMasterId r:id="rId69"/>
  </p:handoutMasterIdLst>
  <p:sldIdLst>
    <p:sldId id="278" r:id="rId5"/>
    <p:sldId id="282" r:id="rId6"/>
    <p:sldId id="458" r:id="rId7"/>
    <p:sldId id="429" r:id="rId8"/>
    <p:sldId id="464" r:id="rId9"/>
    <p:sldId id="420" r:id="rId10"/>
    <p:sldId id="421" r:id="rId11"/>
    <p:sldId id="456" r:id="rId12"/>
    <p:sldId id="285" r:id="rId13"/>
    <p:sldId id="288" r:id="rId14"/>
    <p:sldId id="412" r:id="rId15"/>
    <p:sldId id="414" r:id="rId16"/>
    <p:sldId id="480" r:id="rId17"/>
    <p:sldId id="271" r:id="rId18"/>
    <p:sldId id="472" r:id="rId19"/>
    <p:sldId id="447" r:id="rId20"/>
    <p:sldId id="431" r:id="rId21"/>
    <p:sldId id="445" r:id="rId22"/>
    <p:sldId id="444" r:id="rId23"/>
    <p:sldId id="433" r:id="rId24"/>
    <p:sldId id="437" r:id="rId25"/>
    <p:sldId id="443" r:id="rId26"/>
    <p:sldId id="441" r:id="rId27"/>
    <p:sldId id="442" r:id="rId28"/>
    <p:sldId id="448" r:id="rId29"/>
    <p:sldId id="491" r:id="rId30"/>
    <p:sldId id="474" r:id="rId31"/>
    <p:sldId id="449" r:id="rId32"/>
    <p:sldId id="459" r:id="rId33"/>
    <p:sldId id="461" r:id="rId34"/>
    <p:sldId id="451" r:id="rId35"/>
    <p:sldId id="487" r:id="rId36"/>
    <p:sldId id="481" r:id="rId37"/>
    <p:sldId id="482" r:id="rId38"/>
    <p:sldId id="483" r:id="rId39"/>
    <p:sldId id="455" r:id="rId40"/>
    <p:sldId id="492" r:id="rId41"/>
    <p:sldId id="488" r:id="rId42"/>
    <p:sldId id="485" r:id="rId43"/>
    <p:sldId id="486" r:id="rId44"/>
    <p:sldId id="489" r:id="rId45"/>
    <p:sldId id="452" r:id="rId46"/>
    <p:sldId id="490" r:id="rId47"/>
    <p:sldId id="493" r:id="rId48"/>
    <p:sldId id="504" r:id="rId49"/>
    <p:sldId id="256" r:id="rId50"/>
    <p:sldId id="425" r:id="rId51"/>
    <p:sldId id="475" r:id="rId52"/>
    <p:sldId id="460" r:id="rId53"/>
    <p:sldId id="453" r:id="rId54"/>
    <p:sldId id="454" r:id="rId55"/>
    <p:sldId id="494" r:id="rId56"/>
    <p:sldId id="499" r:id="rId57"/>
    <p:sldId id="476" r:id="rId58"/>
    <p:sldId id="484" r:id="rId59"/>
    <p:sldId id="501" r:id="rId60"/>
    <p:sldId id="502" r:id="rId61"/>
    <p:sldId id="503" r:id="rId62"/>
    <p:sldId id="495" r:id="rId63"/>
    <p:sldId id="496" r:id="rId64"/>
    <p:sldId id="463" r:id="rId65"/>
    <p:sldId id="427" r:id="rId66"/>
    <p:sldId id="29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98" dt="2026-01-28T16:05:01.480"/>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8" autoAdjust="0"/>
    <p:restoredTop sz="95388" autoAdjust="0"/>
  </p:normalViewPr>
  <p:slideViewPr>
    <p:cSldViewPr snapToGrid="0">
      <p:cViewPr varScale="1">
        <p:scale>
          <a:sx n="88" d="100"/>
          <a:sy n="88" d="100"/>
        </p:scale>
        <p:origin x="1188" y="306"/>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9T17:59:55.023" v="9912" actId="20577"/>
      <pc:docMkLst>
        <pc:docMk/>
      </pc:docMkLst>
      <pc:sldChg chg="addSp modSp mod ord">
        <pc:chgData name="Jeff Banham" userId="423d8ed8-7014-4682-9604-5a3673c5e126" providerId="ADAL" clId="{89FD02CC-EDC5-4262-8E06-89659B6C8FE4}" dt="2026-01-29T17:59:55.023" v="9912" actId="20577"/>
        <pc:sldMkLst>
          <pc:docMk/>
          <pc:sldMk cId="1588116332" sldId="256"/>
        </pc:sldMkLst>
        <pc:spChg chg="add mod">
          <ac:chgData name="Jeff Banham" userId="423d8ed8-7014-4682-9604-5a3673c5e126" providerId="ADAL" clId="{89FD02CC-EDC5-4262-8E06-89659B6C8FE4}" dt="2026-01-29T17:59:55.023" v="9912" actId="20577"/>
          <ac:spMkLst>
            <pc:docMk/>
            <pc:sldMk cId="1588116332" sldId="256"/>
            <ac:spMk id="2" creationId="{B00DF95C-836F-EA02-7162-E64490BC0879}"/>
          </ac:spMkLst>
        </pc:spChg>
        <pc:spChg chg="mod">
          <ac:chgData name="Jeff Banham" userId="423d8ed8-7014-4682-9604-5a3673c5e126" providerId="ADAL" clId="{89FD02CC-EDC5-4262-8E06-89659B6C8FE4}" dt="2026-01-23T19:52:48.229" v="4901" actId="20577"/>
          <ac:spMkLst>
            <pc:docMk/>
            <pc:sldMk cId="1588116332" sldId="256"/>
            <ac:spMk id="17" creationId="{42B9FE9E-DEAA-C533-50C5-BAAA2C5D7B12}"/>
          </ac:spMkLst>
        </pc:spChg>
        <pc:spChg chg="mod">
          <ac:chgData name="Jeff Banham" userId="423d8ed8-7014-4682-9604-5a3673c5e126" providerId="ADAL" clId="{89FD02CC-EDC5-4262-8E06-89659B6C8FE4}" dt="2026-01-23T19:52:59.950" v="4902" actId="1076"/>
          <ac:spMkLst>
            <pc:docMk/>
            <pc:sldMk cId="1588116332" sldId="256"/>
            <ac:spMk id="18" creationId="{DBD43C7A-8C39-CC6B-DE76-A0C91BD2F81F}"/>
          </ac:spMkLst>
        </pc:spChg>
      </pc:sldChg>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3T13:59:52.015" v="4744" actId="1076"/>
        <pc:sldMkLst>
          <pc:docMk/>
          <pc:sldMk cId="645282785" sldId="288"/>
        </pc:sldMkLst>
        <pc:spChg chg="mod">
          <ac:chgData name="Jeff Banham" userId="423d8ed8-7014-4682-9604-5a3673c5e126" providerId="ADAL" clId="{89FD02CC-EDC5-4262-8E06-89659B6C8FE4}" dt="2026-01-23T13:59:32.103" v="4738" actId="20577"/>
          <ac:spMkLst>
            <pc:docMk/>
            <pc:sldMk cId="645282785" sldId="288"/>
            <ac:spMk id="2" creationId="{338A15DE-D135-0710-9984-A0A55E960CB0}"/>
          </ac:spMkLst>
        </pc:spChg>
        <pc:spChg chg="mod">
          <ac:chgData name="Jeff Banham" userId="423d8ed8-7014-4682-9604-5a3673c5e126" providerId="ADAL" clId="{89FD02CC-EDC5-4262-8E06-89659B6C8FE4}" dt="2026-01-23T13:59:52.015" v="4744" actId="1076"/>
          <ac:spMkLst>
            <pc:docMk/>
            <pc:sldMk cId="645282785" sldId="288"/>
            <ac:spMk id="3" creationId="{ECC8AA23-D8D0-93BE-5C5F-103A750B0D2F}"/>
          </ac:spMkLst>
        </pc:spChg>
      </pc:sldChg>
      <pc:sldChg chg="addSp delSp modSp mod">
        <pc:chgData name="Jeff Banham" userId="423d8ed8-7014-4682-9604-5a3673c5e126" providerId="ADAL" clId="{89FD02CC-EDC5-4262-8E06-89659B6C8FE4}" dt="2026-01-23T20:54:54.238" v="6112" actId="1076"/>
        <pc:sldMkLst>
          <pc:docMk/>
          <pc:sldMk cId="2547630249" sldId="292"/>
        </pc:sldMkLst>
        <pc:spChg chg="mod">
          <ac:chgData name="Jeff Banham" userId="423d8ed8-7014-4682-9604-5a3673c5e126" providerId="ADAL" clId="{89FD02CC-EDC5-4262-8E06-89659B6C8FE4}" dt="2026-01-23T20:53:54.223" v="6021" actId="14100"/>
          <ac:spMkLst>
            <pc:docMk/>
            <pc:sldMk cId="2547630249" sldId="292"/>
            <ac:spMk id="2" creationId="{28BAC361-0D7A-DC05-86B5-6DD77D322F5B}"/>
          </ac:spMkLst>
        </pc:spChg>
        <pc:spChg chg="add mod">
          <ac:chgData name="Jeff Banham" userId="423d8ed8-7014-4682-9604-5a3673c5e126" providerId="ADAL" clId="{89FD02CC-EDC5-4262-8E06-89659B6C8FE4}" dt="2026-01-23T20:54:51.613" v="6111" actId="1076"/>
          <ac:spMkLst>
            <pc:docMk/>
            <pc:sldMk cId="2547630249" sldId="292"/>
            <ac:spMk id="6" creationId="{CF137B15-C4E7-DDD4-2A88-A59F6D38418D}"/>
          </ac:spMkLst>
        </pc:spChg>
        <pc:spChg chg="add mod">
          <ac:chgData name="Jeff Banham" userId="423d8ed8-7014-4682-9604-5a3673c5e126" providerId="ADAL" clId="{89FD02CC-EDC5-4262-8E06-89659B6C8FE4}" dt="2026-01-23T20:54:54.238" v="6112" actId="1076"/>
          <ac:spMkLst>
            <pc:docMk/>
            <pc:sldMk cId="2547630249" sldId="292"/>
            <ac:spMk id="8" creationId="{40CA6BCD-2734-46CA-5598-AA6268A8EBF4}"/>
          </ac:spMkLst>
        </pc:spChg>
        <pc:picChg chg="add mod">
          <ac:chgData name="Jeff Banham" userId="423d8ed8-7014-4682-9604-5a3673c5e126" providerId="ADAL" clId="{89FD02CC-EDC5-4262-8E06-89659B6C8FE4}" dt="2026-01-23T20:54:01.723" v="6023" actId="1076"/>
          <ac:picMkLst>
            <pc:docMk/>
            <pc:sldMk cId="2547630249" sldId="292"/>
            <ac:picMk id="4" creationId="{61692598-54DD-3379-2AAC-F32E4124518E}"/>
          </ac:picMkLst>
        </pc:picChg>
        <pc:picChg chg="mod">
          <ac:chgData name="Jeff Banham" userId="423d8ed8-7014-4682-9604-5a3673c5e126" providerId="ADAL" clId="{89FD02CC-EDC5-4262-8E06-89659B6C8FE4}" dt="2026-01-23T20:54:05.503" v="6025" actId="1076"/>
          <ac:picMkLst>
            <pc:docMk/>
            <pc:sldMk cId="2547630249" sldId="292"/>
            <ac:picMk id="25" creationId="{41A1C574-72C6-642F-E4D2-FF0C993AEF78}"/>
          </ac:picMkLst>
        </pc:picChg>
      </pc:sldChg>
      <pc:sldChg chg="addSp delSp modSp mod">
        <pc:chgData name="Jeff Banham" userId="423d8ed8-7014-4682-9604-5a3673c5e126" providerId="ADAL" clId="{89FD02CC-EDC5-4262-8E06-89659B6C8FE4}" dt="2026-01-23T18:51:15.333" v="4784" actId="1076"/>
        <pc:sldMkLst>
          <pc:docMk/>
          <pc:sldMk cId="259521006" sldId="412"/>
        </pc:sldMkLst>
        <pc:spChg chg="add mod">
          <ac:chgData name="Jeff Banham" userId="423d8ed8-7014-4682-9604-5a3673c5e126" providerId="ADAL" clId="{89FD02CC-EDC5-4262-8E06-89659B6C8FE4}" dt="2026-01-23T18:51:13.020" v="4783" actId="1076"/>
          <ac:spMkLst>
            <pc:docMk/>
            <pc:sldMk cId="259521006" sldId="412"/>
            <ac:spMk id="3" creationId="{CE739174-1026-5DBC-ED16-6793F5043F43}"/>
          </ac:spMkLst>
        </pc:spChg>
        <pc:picChg chg="mod">
          <ac:chgData name="Jeff Banham" userId="423d8ed8-7014-4682-9604-5a3673c5e126" providerId="ADAL" clId="{89FD02CC-EDC5-4262-8E06-89659B6C8FE4}" dt="2026-01-23T18:51:15.333" v="4784" actId="1076"/>
          <ac:picMkLst>
            <pc:docMk/>
            <pc:sldMk cId="259521006" sldId="412"/>
            <ac:picMk id="5" creationId="{319862F4-1AC8-324C-223C-F6296D2BF173}"/>
          </ac:picMkLst>
        </pc:picChg>
      </pc:sldChg>
      <pc:sldChg chg="addSp delSp modSp mod">
        <pc:chgData name="Jeff Banham" userId="423d8ed8-7014-4682-9604-5a3673c5e126" providerId="ADAL" clId="{89FD02CC-EDC5-4262-8E06-89659B6C8FE4}" dt="2026-01-23T18:51:57.719" v="4794" actId="1076"/>
        <pc:sldMkLst>
          <pc:docMk/>
          <pc:sldMk cId="3160424479" sldId="414"/>
        </pc:sldMkLst>
        <pc:picChg chg="mod">
          <ac:chgData name="Jeff Banham" userId="423d8ed8-7014-4682-9604-5a3673c5e126" providerId="ADAL" clId="{89FD02CC-EDC5-4262-8E06-89659B6C8FE4}" dt="2026-01-23T18:51:51.546" v="4792" actId="1076"/>
          <ac:picMkLst>
            <pc:docMk/>
            <pc:sldMk cId="3160424479" sldId="414"/>
            <ac:picMk id="2" creationId="{2C5119E4-E216-3C3C-A150-91B33DB59633}"/>
          </ac:picMkLst>
        </pc:picChg>
        <pc:picChg chg="add mod">
          <ac:chgData name="Jeff Banham" userId="423d8ed8-7014-4682-9604-5a3673c5e126" providerId="ADAL" clId="{89FD02CC-EDC5-4262-8E06-89659B6C8FE4}" dt="2026-01-23T18:51:57.719" v="4794" actId="1076"/>
          <ac:picMkLst>
            <pc:docMk/>
            <pc:sldMk cId="3160424479" sldId="414"/>
            <ac:picMk id="3" creationId="{D1348494-B819-98AD-5105-463A074E9E83}"/>
          </ac:picMkLst>
        </pc:picChg>
      </pc:sldChg>
      <pc:sldChg chg="addSp modSp mod">
        <pc:chgData name="Jeff Banham" userId="423d8ed8-7014-4682-9604-5a3673c5e126" providerId="ADAL" clId="{89FD02CC-EDC5-4262-8E06-89659B6C8FE4}" dt="2026-01-23T21:20:09.271" v="6401" actId="207"/>
        <pc:sldMkLst>
          <pc:docMk/>
          <pc:sldMk cId="544506418" sldId="420"/>
        </pc:sldMkLst>
        <pc:spChg chg="add mod">
          <ac:chgData name="Jeff Banham" userId="423d8ed8-7014-4682-9604-5a3673c5e126" providerId="ADAL" clId="{89FD02CC-EDC5-4262-8E06-89659B6C8FE4}" dt="2026-01-23T21:20:09.271" v="6401" actId="207"/>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addSp modSp mod">
        <pc:chgData name="Jeff Banham" userId="423d8ed8-7014-4682-9604-5a3673c5e126" providerId="ADAL" clId="{89FD02CC-EDC5-4262-8E06-89659B6C8FE4}" dt="2026-01-28T16:05:18.170" v="9653" actId="1076"/>
        <pc:sldMkLst>
          <pc:docMk/>
          <pc:sldMk cId="3179479113" sldId="425"/>
        </pc:sldMkLst>
        <pc:spChg chg="add mod">
          <ac:chgData name="Jeff Banham" userId="423d8ed8-7014-4682-9604-5a3673c5e126" providerId="ADAL" clId="{89FD02CC-EDC5-4262-8E06-89659B6C8FE4}" dt="2026-01-28T16:05:18.170" v="9653" actId="1076"/>
          <ac:spMkLst>
            <pc:docMk/>
            <pc:sldMk cId="3179479113" sldId="425"/>
            <ac:spMk id="4" creationId="{53B9885C-94FF-A75A-CC15-6558FF3B4399}"/>
          </ac:spMkLst>
        </pc:spChg>
        <pc:spChg chg="mod">
          <ac:chgData name="Jeff Banham" userId="423d8ed8-7014-4682-9604-5a3673c5e126" providerId="ADAL" clId="{89FD02CC-EDC5-4262-8E06-89659B6C8FE4}" dt="2026-01-23T20:58:17.802" v="6300" actId="20577"/>
          <ac:spMkLst>
            <pc:docMk/>
            <pc:sldMk cId="3179479113" sldId="425"/>
            <ac:spMk id="8" creationId="{3C394E21-0278-0A70-BFF9-5BCEB7CD34BC}"/>
          </ac:spMkLst>
        </pc:spChg>
        <pc:picChg chg="add mod">
          <ac:chgData name="Jeff Banham" userId="423d8ed8-7014-4682-9604-5a3673c5e126" providerId="ADAL" clId="{89FD02CC-EDC5-4262-8E06-89659B6C8FE4}" dt="2026-01-23T20:58:41.125" v="6302" actId="1076"/>
          <ac:picMkLst>
            <pc:docMk/>
            <pc:sldMk cId="3179479113" sldId="425"/>
            <ac:picMk id="2" creationId="{0D096C86-79DA-E714-62BF-038B8B5E57EC}"/>
          </ac:picMkLst>
        </pc:picChg>
      </pc:sldChg>
      <pc:sldChg chg="addSp delSp modSp mod">
        <pc:chgData name="Jeff Banham" userId="423d8ed8-7014-4682-9604-5a3673c5e126" providerId="ADAL" clId="{89FD02CC-EDC5-4262-8E06-89659B6C8FE4}" dt="2026-01-24T18:49:16.785" v="6885" actId="1035"/>
        <pc:sldMkLst>
          <pc:docMk/>
          <pc:sldMk cId="1460860022" sldId="427"/>
        </pc:sldMkLst>
        <pc:spChg chg="mod">
          <ac:chgData name="Jeff Banham" userId="423d8ed8-7014-4682-9604-5a3673c5e126" providerId="ADAL" clId="{89FD02CC-EDC5-4262-8E06-89659B6C8FE4}" dt="2026-01-24T18:49:16.785" v="6885" actId="1035"/>
          <ac:spMkLst>
            <pc:docMk/>
            <pc:sldMk cId="1460860022" sldId="427"/>
            <ac:spMk id="6" creationId="{661602AB-B273-95F3-5B38-94983A8E7F2D}"/>
          </ac:spMkLst>
        </pc:spChg>
        <pc:picChg chg="add mod">
          <ac:chgData name="Jeff Banham" userId="423d8ed8-7014-4682-9604-5a3673c5e126" providerId="ADAL" clId="{89FD02CC-EDC5-4262-8E06-89659B6C8FE4}" dt="2026-01-24T18:49:16.785" v="6885" actId="1035"/>
          <ac:picMkLst>
            <pc:docMk/>
            <pc:sldMk cId="1460860022" sldId="427"/>
            <ac:picMk id="7" creationId="{FB41AB7A-1A5A-DABB-25F1-35B077996605}"/>
          </ac:picMkLst>
        </pc:picChg>
      </pc:sldChg>
      <pc:sldChg chg="modSp mod">
        <pc:chgData name="Jeff Banham" userId="423d8ed8-7014-4682-9604-5a3673c5e126" providerId="ADAL" clId="{89FD02CC-EDC5-4262-8E06-89659B6C8FE4}" dt="2026-01-28T15:09:03.378" v="9586" actId="20577"/>
        <pc:sldMkLst>
          <pc:docMk/>
          <pc:sldMk cId="116567495" sldId="429"/>
        </pc:sldMkLst>
        <pc:spChg chg="mod">
          <ac:chgData name="Jeff Banham" userId="423d8ed8-7014-4682-9604-5a3673c5e126" providerId="ADAL" clId="{89FD02CC-EDC5-4262-8E06-89659B6C8FE4}" dt="2026-01-21T22:44:16.590" v="4179" actId="20577"/>
          <ac:spMkLst>
            <pc:docMk/>
            <pc:sldMk cId="116567495" sldId="429"/>
            <ac:spMk id="2" creationId="{A5F398B0-C33D-81B9-F263-324E38FC1B1A}"/>
          </ac:spMkLst>
        </pc:spChg>
        <pc:graphicFrameChg chg="mod modGraphic">
          <ac:chgData name="Jeff Banham" userId="423d8ed8-7014-4682-9604-5a3673c5e126" providerId="ADAL" clId="{89FD02CC-EDC5-4262-8E06-89659B6C8FE4}" dt="2026-01-28T15:09:03.378" v="9586" actId="20577"/>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8T16:02:12.875" v="9590" actId="2711"/>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8T16:02:12.875" v="9590" actId="2711"/>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addSp delSp modSp mod">
        <pc:chgData name="Jeff Banham" userId="423d8ed8-7014-4682-9604-5a3673c5e126" providerId="ADAL" clId="{89FD02CC-EDC5-4262-8E06-89659B6C8FE4}" dt="2026-01-23T20:32:30.847" v="5157" actId="20577"/>
        <pc:sldMkLst>
          <pc:docMk/>
          <pc:sldMk cId="3371265317" sldId="453"/>
        </pc:sldMkLst>
        <pc:spChg chg="mod">
          <ac:chgData name="Jeff Banham" userId="423d8ed8-7014-4682-9604-5a3673c5e126" providerId="ADAL" clId="{89FD02CC-EDC5-4262-8E06-89659B6C8FE4}" dt="2026-01-23T20:32:30.847" v="5157" actId="20577"/>
          <ac:spMkLst>
            <pc:docMk/>
            <pc:sldMk cId="3371265317" sldId="453"/>
            <ac:spMk id="2" creationId="{36090273-052B-9204-FA21-F5D415A1D255}"/>
          </ac:spMkLst>
        </pc:spChg>
        <pc:spChg chg="mod">
          <ac:chgData name="Jeff Banham" userId="423d8ed8-7014-4682-9604-5a3673c5e126" providerId="ADAL" clId="{89FD02CC-EDC5-4262-8E06-89659B6C8FE4}" dt="2026-01-23T20:31:51.711" v="5155" actId="27636"/>
          <ac:spMkLst>
            <pc:docMk/>
            <pc:sldMk cId="3371265317" sldId="453"/>
            <ac:spMk id="7" creationId="{B963CED3-9809-20A6-8C36-CCAEA8A5C3B7}"/>
          </ac:spMkLst>
        </pc:spChg>
        <pc:picChg chg="add mod">
          <ac:chgData name="Jeff Banham" userId="423d8ed8-7014-4682-9604-5a3673c5e126" providerId="ADAL" clId="{89FD02CC-EDC5-4262-8E06-89659B6C8FE4}" dt="2026-01-23T20:30:24.356" v="4943" actId="1076"/>
          <ac:picMkLst>
            <pc:docMk/>
            <pc:sldMk cId="3371265317" sldId="453"/>
            <ac:picMk id="4" creationId="{09CCDA41-01A9-A0D1-5D14-95A076D1ECD0}"/>
          </ac:picMkLst>
        </pc:picChg>
      </pc:sldChg>
      <pc:sldChg chg="modSp mod">
        <pc:chgData name="Jeff Banham" userId="423d8ed8-7014-4682-9604-5a3673c5e126" providerId="ADAL" clId="{89FD02CC-EDC5-4262-8E06-89659B6C8FE4}" dt="2026-01-23T20:50:41.709" v="5913" actId="6549"/>
        <pc:sldMkLst>
          <pc:docMk/>
          <pc:sldMk cId="911376285" sldId="454"/>
        </pc:sldMkLst>
        <pc:spChg chg="mod">
          <ac:chgData name="Jeff Banham" userId="423d8ed8-7014-4682-9604-5a3673c5e126" providerId="ADAL" clId="{89FD02CC-EDC5-4262-8E06-89659B6C8FE4}" dt="2026-01-23T20:50:41.709" v="5913" actId="6549"/>
          <ac:spMkLst>
            <pc:docMk/>
            <pc:sldMk cId="911376285" sldId="454"/>
            <ac:spMk id="2" creationId="{D7D951BE-881A-F24A-724E-A483F3EE431E}"/>
          </ac:spMkLst>
        </pc:spChg>
        <pc:spChg chg="mod">
          <ac:chgData name="Jeff Banham" userId="423d8ed8-7014-4682-9604-5a3673c5e126" providerId="ADAL" clId="{89FD02CC-EDC5-4262-8E06-89659B6C8FE4}" dt="2026-01-23T20:50:30.849" v="5907" actId="27636"/>
          <ac:spMkLst>
            <pc:docMk/>
            <pc:sldMk cId="911376285" sldId="454"/>
            <ac:spMk id="7" creationId="{4F4944A6-3661-27ED-BB2B-A0D4ADFCF60C}"/>
          </ac:spMkLst>
        </pc:spChg>
        <pc:picChg chg="mod">
          <ac:chgData name="Jeff Banham" userId="423d8ed8-7014-4682-9604-5a3673c5e126" providerId="ADAL" clId="{89FD02CC-EDC5-4262-8E06-89659B6C8FE4}" dt="2026-01-23T20:43:33.726" v="5228" actId="1076"/>
          <ac:picMkLst>
            <pc:docMk/>
            <pc:sldMk cId="911376285" sldId="454"/>
            <ac:picMk id="4" creationId="{0F3F60EB-4BD6-5F9B-8AC5-F3AE82D21FD8}"/>
          </ac:picMkLst>
        </pc:picChg>
        <pc:picChg chg="mod">
          <ac:chgData name="Jeff Banham" userId="423d8ed8-7014-4682-9604-5a3673c5e126" providerId="ADAL" clId="{89FD02CC-EDC5-4262-8E06-89659B6C8FE4}" dt="2026-01-23T20:43:36.421" v="5229" actId="1076"/>
          <ac:picMkLst>
            <pc:docMk/>
            <pc:sldMk cId="911376285" sldId="454"/>
            <ac:picMk id="6" creationId="{0B710677-9934-6BC9-4103-ACD6F01CFD1C}"/>
          </ac:picMkLst>
        </pc:picChg>
        <pc:picChg chg="mod">
          <ac:chgData name="Jeff Banham" userId="423d8ed8-7014-4682-9604-5a3673c5e126" providerId="ADAL" clId="{89FD02CC-EDC5-4262-8E06-89659B6C8FE4}" dt="2026-01-23T20:43:38.182" v="5230" actId="1076"/>
          <ac:picMkLst>
            <pc:docMk/>
            <pc:sldMk cId="911376285" sldId="454"/>
            <ac:picMk id="9" creationId="{D1B2BB82-12A7-B7A7-4645-A757A4267540}"/>
          </ac:picMkLst>
        </pc:picChg>
        <pc:picChg chg="mod">
          <ac:chgData name="Jeff Banham" userId="423d8ed8-7014-4682-9604-5a3673c5e126" providerId="ADAL" clId="{89FD02CC-EDC5-4262-8E06-89659B6C8FE4}" dt="2026-01-23T20:43:49.975" v="5233" actId="1076"/>
          <ac:picMkLst>
            <pc:docMk/>
            <pc:sldMk cId="911376285" sldId="454"/>
            <ac:picMk id="11" creationId="{1E496CD5-1711-FB24-551F-DA8BAA1B4A4F}"/>
          </ac:picMkLst>
        </pc:picChg>
        <pc:picChg chg="mod">
          <ac:chgData name="Jeff Banham" userId="423d8ed8-7014-4682-9604-5a3673c5e126" providerId="ADAL" clId="{89FD02CC-EDC5-4262-8E06-89659B6C8FE4}" dt="2026-01-23T20:43:52.001" v="5234" actId="1076"/>
          <ac:picMkLst>
            <pc:docMk/>
            <pc:sldMk cId="911376285" sldId="454"/>
            <ac:picMk id="13" creationId="{694A119E-4379-17D7-482F-1F1F70AB12D5}"/>
          </ac:picMkLst>
        </pc:picChg>
      </pc:sldChg>
      <pc:sldChg chg="addSp delSp modSp mod">
        <pc:chgData name="Jeff Banham" userId="423d8ed8-7014-4682-9604-5a3673c5e126" providerId="ADAL" clId="{89FD02CC-EDC5-4262-8E06-89659B6C8FE4}" dt="2026-01-26T13:53:04.856" v="8484" actId="14100"/>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pChg chg="add mod">
          <ac:chgData name="Jeff Banham" userId="423d8ed8-7014-4682-9604-5a3673c5e126" providerId="ADAL" clId="{89FD02CC-EDC5-4262-8E06-89659B6C8FE4}" dt="2026-01-23T21:09:23.953" v="6304" actId="20577"/>
          <ac:spMkLst>
            <pc:docMk/>
            <pc:sldMk cId="3977116307" sldId="456"/>
            <ac:spMk id="5" creationId="{C0F4C247-60E6-299F-4111-37A7EA1171A6}"/>
          </ac:spMkLst>
        </pc:spChg>
        <pc:spChg chg="add mod">
          <ac:chgData name="Jeff Banham" userId="423d8ed8-7014-4682-9604-5a3673c5e126" providerId="ADAL" clId="{89FD02CC-EDC5-4262-8E06-89659B6C8FE4}" dt="2026-01-26T13:53:04.856" v="8484" actId="14100"/>
          <ac:spMkLst>
            <pc:docMk/>
            <pc:sldMk cId="3977116307" sldId="456"/>
            <ac:spMk id="8" creationId="{D33B6059-26E6-DE44-6AC4-5D802135B95A}"/>
          </ac:spMkLst>
        </pc:spChg>
        <pc:picChg chg="add mod">
          <ac:chgData name="Jeff Banham" userId="423d8ed8-7014-4682-9604-5a3673c5e126" providerId="ADAL" clId="{89FD02CC-EDC5-4262-8E06-89659B6C8FE4}" dt="2026-01-23T13:58:20.142" v="4704" actId="1076"/>
          <ac:picMkLst>
            <pc:docMk/>
            <pc:sldMk cId="3977116307" sldId="456"/>
            <ac:picMk id="4" creationId="{C7DDC541-F133-00B2-8B44-14632289B43E}"/>
          </ac:picMkLst>
        </pc:picChg>
      </pc:sldChg>
      <pc:sldChg chg="addSp delSp modSp mod">
        <pc:chgData name="Jeff Banham" userId="423d8ed8-7014-4682-9604-5a3673c5e126" providerId="ADAL" clId="{89FD02CC-EDC5-4262-8E06-89659B6C8FE4}" dt="2026-01-23T13:57:51.322" v="4701" actId="1076"/>
        <pc:sldMkLst>
          <pc:docMk/>
          <pc:sldMk cId="3610366405" sldId="458"/>
        </pc:sldMkLst>
        <pc:spChg chg="mod">
          <ac:chgData name="Jeff Banham" userId="423d8ed8-7014-4682-9604-5a3673c5e126" providerId="ADAL" clId="{89FD02CC-EDC5-4262-8E06-89659B6C8FE4}" dt="2026-01-23T13:57:32.386" v="4695" actId="27636"/>
          <ac:spMkLst>
            <pc:docMk/>
            <pc:sldMk cId="3610366405" sldId="458"/>
            <ac:spMk id="15" creationId="{63921774-041A-2707-5980-CD47B6C1263F}"/>
          </ac:spMkLst>
        </pc:spChg>
        <pc:picChg chg="mod">
          <ac:chgData name="Jeff Banham" userId="423d8ed8-7014-4682-9604-5a3673c5e126" providerId="ADAL" clId="{89FD02CC-EDC5-4262-8E06-89659B6C8FE4}" dt="2026-01-23T13:57:46.132" v="4699" actId="1076"/>
          <ac:picMkLst>
            <pc:docMk/>
            <pc:sldMk cId="3610366405" sldId="458"/>
            <ac:picMk id="19" creationId="{E4112AAA-60DA-E2C2-D8BF-2AA9A9A55944}"/>
          </ac:picMkLst>
        </pc:picChg>
        <pc:picChg chg="mod">
          <ac:chgData name="Jeff Banham" userId="423d8ed8-7014-4682-9604-5a3673c5e126" providerId="ADAL" clId="{89FD02CC-EDC5-4262-8E06-89659B6C8FE4}" dt="2026-01-23T13:57:48.755" v="4700" actId="1076"/>
          <ac:picMkLst>
            <pc:docMk/>
            <pc:sldMk cId="3610366405" sldId="458"/>
            <ac:picMk id="21" creationId="{03106591-153E-90F5-FA65-30DF7C4ABC1B}"/>
          </ac:picMkLst>
        </pc:picChg>
        <pc:picChg chg="mod">
          <ac:chgData name="Jeff Banham" userId="423d8ed8-7014-4682-9604-5a3673c5e126" providerId="ADAL" clId="{89FD02CC-EDC5-4262-8E06-89659B6C8FE4}" dt="2026-01-23T13:57:51.322" v="4701" actId="1076"/>
          <ac:picMkLst>
            <pc:docMk/>
            <pc:sldMk cId="3610366405" sldId="458"/>
            <ac:picMk id="23" creationId="{216B20DB-ED89-9290-01A5-FB7F36CABFF7}"/>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3T20:34:19.524" v="5213" actId="20577"/>
        <pc:sldMkLst>
          <pc:docMk/>
          <pc:sldMk cId="1351663788" sldId="460"/>
        </pc:sldMkLst>
        <pc:spChg chg="mod">
          <ac:chgData name="Jeff Banham" userId="423d8ed8-7014-4682-9604-5a3673c5e126" providerId="ADAL" clId="{89FD02CC-EDC5-4262-8E06-89659B6C8FE4}" dt="2026-01-23T20:34:19.524" v="5213" actId="20577"/>
          <ac:spMkLst>
            <pc:docMk/>
            <pc:sldMk cId="1351663788" sldId="460"/>
            <ac:spMk id="2" creationId="{B89A91B2-D99F-5E0F-CBE8-6ACC81C24BC9}"/>
          </ac:spMkLst>
        </pc:spChg>
        <pc:spChg chg="mod">
          <ac:chgData name="Jeff Banham" userId="423d8ed8-7014-4682-9604-5a3673c5e126" providerId="ADAL" clId="{89FD02CC-EDC5-4262-8E06-89659B6C8FE4}" dt="2026-01-23T19:50:08.519" v="4881" actId="1076"/>
          <ac:spMkLst>
            <pc:docMk/>
            <pc:sldMk cId="1351663788" sldId="460"/>
            <ac:spMk id="7" creationId="{E45D52C8-B7C1-4A6B-ABB3-F0DF5D248960}"/>
          </ac:spMkLst>
        </pc:spChg>
        <pc:picChg chg="add mod">
          <ac:chgData name="Jeff Banham" userId="423d8ed8-7014-4682-9604-5a3673c5e126" providerId="ADAL" clId="{89FD02CC-EDC5-4262-8E06-89659B6C8FE4}" dt="2026-01-21T22:51:51.262" v="4264"/>
          <ac:picMkLst>
            <pc:docMk/>
            <pc:sldMk cId="1351663788" sldId="460"/>
            <ac:picMk id="3" creationId="{84DAF95C-41FB-BE73-DF6D-1434020115E0}"/>
          </ac:picMkLst>
        </pc:picChg>
        <pc:picChg chg="add mod">
          <ac:chgData name="Jeff Banham" userId="423d8ed8-7014-4682-9604-5a3673c5e126" providerId="ADAL" clId="{89FD02CC-EDC5-4262-8E06-89659B6C8FE4}" dt="2026-01-23T19:50:15.713" v="4882" actId="1076"/>
          <ac:picMkLst>
            <pc:docMk/>
            <pc:sldMk cId="1351663788" sldId="460"/>
            <ac:picMk id="6" creationId="{19976AD1-56C2-32BD-E533-5C09770D61F9}"/>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4T18:49:06.410" v="6858" actId="20577"/>
        <pc:sldMkLst>
          <pc:docMk/>
          <pc:sldMk cId="4020494425" sldId="463"/>
        </pc:sldMkLst>
        <pc:spChg chg="mod">
          <ac:chgData name="Jeff Banham" userId="423d8ed8-7014-4682-9604-5a3673c5e126" providerId="ADAL" clId="{89FD02CC-EDC5-4262-8E06-89659B6C8FE4}" dt="2026-01-22T19:01:14.490" v="4658" actId="20577"/>
          <ac:spMkLst>
            <pc:docMk/>
            <pc:sldMk cId="4020494425" sldId="463"/>
            <ac:spMk id="2" creationId="{1DDDA0F1-CD65-0D72-8F96-858475F06051}"/>
          </ac:spMkLst>
        </pc:spChg>
        <pc:spChg chg="mod">
          <ac:chgData name="Jeff Banham" userId="423d8ed8-7014-4682-9604-5a3673c5e126" providerId="ADAL" clId="{89FD02CC-EDC5-4262-8E06-89659B6C8FE4}" dt="2026-01-24T18:31:27.136" v="6656" actId="14100"/>
          <ac:spMkLst>
            <pc:docMk/>
            <pc:sldMk cId="4020494425" sldId="463"/>
            <ac:spMk id="3" creationId="{0E168A59-885C-A29B-CCCD-8D56D22A95AC}"/>
          </ac:spMkLst>
        </pc:spChg>
        <pc:spChg chg="add mod">
          <ac:chgData name="Jeff Banham" userId="423d8ed8-7014-4682-9604-5a3673c5e126" providerId="ADAL" clId="{89FD02CC-EDC5-4262-8E06-89659B6C8FE4}" dt="2026-01-24T18:49:06.410" v="6858" actId="20577"/>
          <ac:spMkLst>
            <pc:docMk/>
            <pc:sldMk cId="4020494425" sldId="463"/>
            <ac:spMk id="4" creationId="{69A2564F-EA4C-E49A-ED84-F1201EE8585B}"/>
          </ac:spMkLst>
        </pc:spChg>
        <pc:picChg chg="add mod">
          <ac:chgData name="Jeff Banham" userId="423d8ed8-7014-4682-9604-5a3673c5e126" providerId="ADAL" clId="{89FD02CC-EDC5-4262-8E06-89659B6C8FE4}" dt="2026-01-22T19:01:23.994" v="4661" actId="1076"/>
          <ac:picMkLst>
            <pc:docMk/>
            <pc:sldMk cId="4020494425" sldId="463"/>
            <ac:picMk id="5" creationId="{8808C6C1-CFCF-1197-88BF-F6B403964CFD}"/>
          </ac:picMkLst>
        </pc:picChg>
      </pc:sldChg>
      <pc:sldChg chg="addSp modSp mod">
        <pc:chgData name="Jeff Banham" userId="423d8ed8-7014-4682-9604-5a3673c5e126" providerId="ADAL" clId="{89FD02CC-EDC5-4262-8E06-89659B6C8FE4}" dt="2026-01-28T15:09:40.264" v="9588" actId="2711"/>
        <pc:sldMkLst>
          <pc:docMk/>
          <pc:sldMk cId="362742984" sldId="464"/>
        </pc:sldMkLst>
        <pc:spChg chg="mod">
          <ac:chgData name="Jeff Banham" userId="423d8ed8-7014-4682-9604-5a3673c5e126" providerId="ADAL" clId="{89FD02CC-EDC5-4262-8E06-89659B6C8FE4}" dt="2026-01-28T15:09:40.264" v="9588" actId="2711"/>
          <ac:spMkLst>
            <pc:docMk/>
            <pc:sldMk cId="362742984" sldId="464"/>
            <ac:spMk id="8" creationId="{719768B0-3B13-9C27-4906-1C21B1322A0C}"/>
          </ac:spMkLst>
        </pc:spChg>
        <pc:picChg chg="add mod">
          <ac:chgData name="Jeff Banham" userId="423d8ed8-7014-4682-9604-5a3673c5e126" providerId="ADAL" clId="{89FD02CC-EDC5-4262-8E06-89659B6C8FE4}" dt="2026-01-21T22:44:31.191" v="4182" actId="1076"/>
          <ac:picMkLst>
            <pc:docMk/>
            <pc:sldMk cId="362742984" sldId="464"/>
            <ac:picMk id="3" creationId="{50CB9874-5071-F8EE-234D-3265653DA5A7}"/>
          </ac:picMkLst>
        </pc:picChg>
      </pc:sldChg>
      <pc:sldChg chg="addSp modSp del mod">
        <pc:chgData name="Jeff Banham" userId="423d8ed8-7014-4682-9604-5a3673c5e126" providerId="ADAL" clId="{89FD02CC-EDC5-4262-8E06-89659B6C8FE4}" dt="2026-01-28T16:03:55.736" v="9591" actId="47"/>
        <pc:sldMkLst>
          <pc:docMk/>
          <pc:sldMk cId="2806277151" sldId="466"/>
        </pc:sldMkLst>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modSp mod">
        <pc:chgData name="Jeff Banham" userId="423d8ed8-7014-4682-9604-5a3673c5e126" providerId="ADAL" clId="{89FD02CC-EDC5-4262-8E06-89659B6C8FE4}" dt="2026-01-26T13:57:36.099" v="8566" actId="20577"/>
        <pc:sldMkLst>
          <pc:docMk/>
          <pc:sldMk cId="3203420893" sldId="476"/>
        </pc:sldMkLst>
        <pc:spChg chg="mod">
          <ac:chgData name="Jeff Banham" userId="423d8ed8-7014-4682-9604-5a3673c5e126" providerId="ADAL" clId="{89FD02CC-EDC5-4262-8E06-89659B6C8FE4}" dt="2026-01-26T13:57:36.099" v="8566" actId="20577"/>
          <ac:spMkLst>
            <pc:docMk/>
            <pc:sldMk cId="3203420893" sldId="476"/>
            <ac:spMk id="3" creationId="{BB794FDE-AE05-5BF0-DA7C-E4F9F4816B0A}"/>
          </ac:spMkLst>
        </pc:spChg>
      </pc:sldChg>
      <pc:sldChg chg="addSp delSp modSp mod">
        <pc:chgData name="Jeff Banham" userId="423d8ed8-7014-4682-9604-5a3673c5e126" providerId="ADAL" clId="{89FD02CC-EDC5-4262-8E06-89659B6C8FE4}" dt="2026-01-23T18:54:58.674" v="4856"/>
        <pc:sldMkLst>
          <pc:docMk/>
          <pc:sldMk cId="1407657844" sldId="480"/>
        </pc:sldMkLst>
        <pc:spChg chg="mod">
          <ac:chgData name="Jeff Banham" userId="423d8ed8-7014-4682-9604-5a3673c5e126" providerId="ADAL" clId="{89FD02CC-EDC5-4262-8E06-89659B6C8FE4}" dt="2026-01-23T18:53:11.711" v="4854" actId="27636"/>
          <ac:spMkLst>
            <pc:docMk/>
            <pc:sldMk cId="1407657844" sldId="480"/>
            <ac:spMk id="4" creationId="{93953A7E-F79B-BCB2-46FB-9CC0141531CA}"/>
          </ac:spMkLst>
        </pc:spChg>
        <pc:picChg chg="add mod">
          <ac:chgData name="Jeff Banham" userId="423d8ed8-7014-4682-9604-5a3673c5e126" providerId="ADAL" clId="{89FD02CC-EDC5-4262-8E06-89659B6C8FE4}" dt="2026-01-23T18:54:58.674" v="4856"/>
          <ac:picMkLst>
            <pc:docMk/>
            <pc:sldMk cId="1407657844" sldId="480"/>
            <ac:picMk id="3" creationId="{BF3E8D24-762A-95FE-8D6A-ABB865DC2584}"/>
          </ac:picMkLst>
        </pc:picChg>
        <pc:picChg chg="mod">
          <ac:chgData name="Jeff Banham" userId="423d8ed8-7014-4682-9604-5a3673c5e126" providerId="ADAL" clId="{89FD02CC-EDC5-4262-8E06-89659B6C8FE4}" dt="2026-01-23T18:52:48.413" v="4841" actId="1076"/>
          <ac:picMkLst>
            <pc:docMk/>
            <pc:sldMk cId="1407657844" sldId="480"/>
            <ac:picMk id="6" creationId="{5621E0E4-24C8-88DC-D2A3-AC542E70CE18}"/>
          </ac:picMkLst>
        </pc:picChg>
      </pc:sldChg>
      <pc:sldChg chg="addSp delSp modSp mod">
        <pc:chgData name="Jeff Banham" userId="423d8ed8-7014-4682-9604-5a3673c5e126" providerId="ADAL" clId="{89FD02CC-EDC5-4262-8E06-89659B6C8FE4}" dt="2026-01-25T18:52:32.940" v="8341" actId="27636"/>
        <pc:sldMkLst>
          <pc:docMk/>
          <pc:sldMk cId="4195020326" sldId="484"/>
        </pc:sldMkLst>
        <pc:spChg chg="mod">
          <ac:chgData name="Jeff Banham" userId="423d8ed8-7014-4682-9604-5a3673c5e126" providerId="ADAL" clId="{89FD02CC-EDC5-4262-8E06-89659B6C8FE4}" dt="2026-01-25T18:52:32.940" v="8341" actId="27636"/>
          <ac:spMkLst>
            <pc:docMk/>
            <pc:sldMk cId="4195020326" sldId="484"/>
            <ac:spMk id="7" creationId="{9C3FB248-072C-6C6F-12B4-8CD5FECC30F9}"/>
          </ac:spMkLst>
        </pc:spChg>
        <pc:picChg chg="add mod">
          <ac:chgData name="Jeff Banham" userId="423d8ed8-7014-4682-9604-5a3673c5e126" providerId="ADAL" clId="{89FD02CC-EDC5-4262-8E06-89659B6C8FE4}" dt="2026-01-25T15:07:40.836" v="6968"/>
          <ac:picMkLst>
            <pc:docMk/>
            <pc:sldMk cId="4195020326" sldId="484"/>
            <ac:picMk id="3" creationId="{981FAA66-5D5E-BDF0-53CD-BC86A2CF1DFF}"/>
          </ac:picMkLst>
        </pc:picChg>
        <pc:picChg chg="add mod">
          <ac:chgData name="Jeff Banham" userId="423d8ed8-7014-4682-9604-5a3673c5e126" providerId="ADAL" clId="{89FD02CC-EDC5-4262-8E06-89659B6C8FE4}" dt="2026-01-25T15:07:52.701" v="6972" actId="1076"/>
          <ac:picMkLst>
            <pc:docMk/>
            <pc:sldMk cId="4195020326" sldId="484"/>
            <ac:picMk id="4" creationId="{6A18B957-E519-67FE-6398-2AD3838B4C61}"/>
          </ac:picMkLst>
        </pc:picChg>
        <pc:picChg chg="add mod">
          <ac:chgData name="Jeff Banham" userId="423d8ed8-7014-4682-9604-5a3673c5e126" providerId="ADAL" clId="{89FD02CC-EDC5-4262-8E06-89659B6C8FE4}" dt="2026-01-25T15:07:51.142" v="6971" actId="1076"/>
          <ac:picMkLst>
            <pc:docMk/>
            <pc:sldMk cId="4195020326" sldId="484"/>
            <ac:picMk id="5" creationId="{EBF3959A-8943-0280-82AF-D746B60E4B35}"/>
          </ac:picMkLst>
        </pc:picChg>
        <pc:picChg chg="add mod">
          <ac:chgData name="Jeff Banham" userId="423d8ed8-7014-4682-9604-5a3673c5e126" providerId="ADAL" clId="{89FD02CC-EDC5-4262-8E06-89659B6C8FE4}" dt="2026-01-25T15:07:57.277" v="6974" actId="14100"/>
          <ac:picMkLst>
            <pc:docMk/>
            <pc:sldMk cId="4195020326" sldId="484"/>
            <ac:picMk id="6" creationId="{06769669-684D-2249-4F21-6CFD137FDFD2}"/>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ord">
        <pc:chgData name="Jeff Banham" userId="423d8ed8-7014-4682-9604-5a3673c5e126" providerId="ADAL" clId="{89FD02CC-EDC5-4262-8E06-89659B6C8FE4}" dt="2026-01-23T20:33:40.369" v="5210"/>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Chg chg="addSp delSp modSp add mod">
        <pc:chgData name="Jeff Banham" userId="423d8ed8-7014-4682-9604-5a3673c5e126" providerId="ADAL" clId="{89FD02CC-EDC5-4262-8E06-89659B6C8FE4}" dt="2026-01-24T19:26:20.563" v="6933" actId="1076"/>
        <pc:sldMkLst>
          <pc:docMk/>
          <pc:sldMk cId="1818649081" sldId="496"/>
        </pc:sldMkLst>
        <pc:spChg chg="mod">
          <ac:chgData name="Jeff Banham" userId="423d8ed8-7014-4682-9604-5a3673c5e126" providerId="ADAL" clId="{89FD02CC-EDC5-4262-8E06-89659B6C8FE4}" dt="2026-01-22T18:58:17.034" v="4431" actId="20577"/>
          <ac:spMkLst>
            <pc:docMk/>
            <pc:sldMk cId="1818649081" sldId="496"/>
            <ac:spMk id="2" creationId="{C546AB20-E3A5-CD20-CC76-7A4D9300D52E}"/>
          </ac:spMkLst>
        </pc:spChg>
        <pc:spChg chg="add mod">
          <ac:chgData name="Jeff Banham" userId="423d8ed8-7014-4682-9604-5a3673c5e126" providerId="ADAL" clId="{89FD02CC-EDC5-4262-8E06-89659B6C8FE4}" dt="2026-01-24T19:18:01.280" v="6932" actId="20577"/>
          <ac:spMkLst>
            <pc:docMk/>
            <pc:sldMk cId="1818649081" sldId="496"/>
            <ac:spMk id="8" creationId="{4658BEDF-24B1-FD28-1035-D5D1A5D92777}"/>
          </ac:spMkLst>
        </pc:spChg>
        <pc:picChg chg="add mod">
          <ac:chgData name="Jeff Banham" userId="423d8ed8-7014-4682-9604-5a3673c5e126" providerId="ADAL" clId="{89FD02CC-EDC5-4262-8E06-89659B6C8FE4}" dt="2026-01-24T19:17:08.405" v="6891"/>
          <ac:picMkLst>
            <pc:docMk/>
            <pc:sldMk cId="1818649081" sldId="496"/>
            <ac:picMk id="9" creationId="{ECD2138C-10BF-5FE1-6B2F-2A1F60008502}"/>
          </ac:picMkLst>
        </pc:picChg>
        <pc:picChg chg="add mod">
          <ac:chgData name="Jeff Banham" userId="423d8ed8-7014-4682-9604-5a3673c5e126" providerId="ADAL" clId="{89FD02CC-EDC5-4262-8E06-89659B6C8FE4}" dt="2026-01-24T19:26:20.563" v="6933" actId="1076"/>
          <ac:picMkLst>
            <pc:docMk/>
            <pc:sldMk cId="1818649081" sldId="496"/>
            <ac:picMk id="10" creationId="{73370402-2577-5FD6-760D-78DD80581299}"/>
          </ac:picMkLst>
        </pc:picChg>
      </pc:sldChg>
      <pc:sldChg chg="addSp delSp modSp add mod">
        <pc:chgData name="Jeff Banham" userId="423d8ed8-7014-4682-9604-5a3673c5e126" providerId="ADAL" clId="{89FD02CC-EDC5-4262-8E06-89659B6C8FE4}" dt="2026-01-26T13:56:53.943" v="8552" actId="114"/>
        <pc:sldMkLst>
          <pc:docMk/>
          <pc:sldMk cId="3345409269" sldId="499"/>
        </pc:sldMkLst>
        <pc:spChg chg="mod">
          <ac:chgData name="Jeff Banham" userId="423d8ed8-7014-4682-9604-5a3673c5e126" providerId="ADAL" clId="{89FD02CC-EDC5-4262-8E06-89659B6C8FE4}" dt="2026-01-26T13:56:16.895" v="8507" actId="1076"/>
          <ac:spMkLst>
            <pc:docMk/>
            <pc:sldMk cId="3345409269" sldId="499"/>
            <ac:spMk id="2" creationId="{D71D6F89-00FC-7CFB-090D-5210BF357676}"/>
          </ac:spMkLst>
        </pc:spChg>
        <pc:spChg chg="add mod">
          <ac:chgData name="Jeff Banham" userId="423d8ed8-7014-4682-9604-5a3673c5e126" providerId="ADAL" clId="{89FD02CC-EDC5-4262-8E06-89659B6C8FE4}" dt="2026-01-26T13:56:53.943" v="8552" actId="114"/>
          <ac:spMkLst>
            <pc:docMk/>
            <pc:sldMk cId="3345409269" sldId="499"/>
            <ac:spMk id="3" creationId="{F94502BB-3C29-DA76-9E31-7022C72414B6}"/>
          </ac:spMkLst>
        </pc:spChg>
      </pc:sldChg>
      <pc:sldChg chg="addSp delSp modSp new mod">
        <pc:chgData name="Jeff Banham" userId="423d8ed8-7014-4682-9604-5a3673c5e126" providerId="ADAL" clId="{89FD02CC-EDC5-4262-8E06-89659B6C8FE4}" dt="2026-01-26T14:01:10.424" v="8791" actId="20577"/>
        <pc:sldMkLst>
          <pc:docMk/>
          <pc:sldMk cId="3515069232" sldId="501"/>
        </pc:sldMkLst>
        <pc:spChg chg="mod">
          <ac:chgData name="Jeff Banham" userId="423d8ed8-7014-4682-9604-5a3673c5e126" providerId="ADAL" clId="{89FD02CC-EDC5-4262-8E06-89659B6C8FE4}" dt="2026-01-26T14:01:10.424" v="8791" actId="20577"/>
          <ac:spMkLst>
            <pc:docMk/>
            <pc:sldMk cId="3515069232" sldId="501"/>
            <ac:spMk id="3" creationId="{41AE431C-B3F2-B579-668F-63538A6E611A}"/>
          </ac:spMkLst>
        </pc:spChg>
        <pc:spChg chg="add mod">
          <ac:chgData name="Jeff Banham" userId="423d8ed8-7014-4682-9604-5a3673c5e126" providerId="ADAL" clId="{89FD02CC-EDC5-4262-8E06-89659B6C8FE4}" dt="2026-01-26T14:00:17.218" v="8731" actId="1037"/>
          <ac:spMkLst>
            <pc:docMk/>
            <pc:sldMk cId="3515069232" sldId="501"/>
            <ac:spMk id="8" creationId="{F6C435DA-2349-05FE-F880-AE8532E0CE08}"/>
          </ac:spMkLst>
        </pc:spChg>
        <pc:spChg chg="add mod">
          <ac:chgData name="Jeff Banham" userId="423d8ed8-7014-4682-9604-5a3673c5e126" providerId="ADAL" clId="{89FD02CC-EDC5-4262-8E06-89659B6C8FE4}" dt="2026-01-26T14:00:25.137" v="8747" actId="1035"/>
          <ac:spMkLst>
            <pc:docMk/>
            <pc:sldMk cId="3515069232" sldId="501"/>
            <ac:spMk id="10" creationId="{F7B7711A-1FE6-F828-C0C6-9BB51A565810}"/>
          </ac:spMkLst>
        </pc:spChg>
        <pc:picChg chg="add mod">
          <ac:chgData name="Jeff Banham" userId="423d8ed8-7014-4682-9604-5a3673c5e126" providerId="ADAL" clId="{89FD02CC-EDC5-4262-8E06-89659B6C8FE4}" dt="2026-01-26T14:00:17.218" v="8731" actId="1037"/>
          <ac:picMkLst>
            <pc:docMk/>
            <pc:sldMk cId="3515069232" sldId="501"/>
            <ac:picMk id="5" creationId="{763AF38F-17A8-5C8E-BF94-E1B15CB8FC5C}"/>
          </ac:picMkLst>
        </pc:picChg>
        <pc:picChg chg="add mod">
          <ac:chgData name="Jeff Banham" userId="423d8ed8-7014-4682-9604-5a3673c5e126" providerId="ADAL" clId="{89FD02CC-EDC5-4262-8E06-89659B6C8FE4}" dt="2026-01-26T14:00:25.137" v="8747" actId="1035"/>
          <ac:picMkLst>
            <pc:docMk/>
            <pc:sldMk cId="3515069232" sldId="501"/>
            <ac:picMk id="7" creationId="{BE71AF15-0DAF-D0E1-7653-96C385912597}"/>
          </ac:picMkLst>
        </pc:picChg>
      </pc:sldChg>
      <pc:sldChg chg="addSp delSp modSp new mod">
        <pc:chgData name="Jeff Banham" userId="423d8ed8-7014-4682-9604-5a3673c5e126" providerId="ADAL" clId="{89FD02CC-EDC5-4262-8E06-89659B6C8FE4}" dt="2026-01-25T15:41:15.189" v="7961" actId="27636"/>
        <pc:sldMkLst>
          <pc:docMk/>
          <pc:sldMk cId="2979951409" sldId="502"/>
        </pc:sldMkLst>
        <pc:spChg chg="mod">
          <ac:chgData name="Jeff Banham" userId="423d8ed8-7014-4682-9604-5a3673c5e126" providerId="ADAL" clId="{89FD02CC-EDC5-4262-8E06-89659B6C8FE4}" dt="2026-01-25T15:41:15.189" v="7961" actId="27636"/>
          <ac:spMkLst>
            <pc:docMk/>
            <pc:sldMk cId="2979951409" sldId="502"/>
            <ac:spMk id="3" creationId="{0B61687B-53DD-3AB4-2F64-090A574A4982}"/>
          </ac:spMkLst>
        </pc:spChg>
        <pc:picChg chg="add mod">
          <ac:chgData name="Jeff Banham" userId="423d8ed8-7014-4682-9604-5a3673c5e126" providerId="ADAL" clId="{89FD02CC-EDC5-4262-8E06-89659B6C8FE4}" dt="2026-01-25T15:39:11.447" v="7709" actId="1076"/>
          <ac:picMkLst>
            <pc:docMk/>
            <pc:sldMk cId="2979951409" sldId="502"/>
            <ac:picMk id="5" creationId="{EC9AD989-6F4A-3348-4109-FDD75DB6B5A4}"/>
          </ac:picMkLst>
        </pc:picChg>
        <pc:picChg chg="add mod">
          <ac:chgData name="Jeff Banham" userId="423d8ed8-7014-4682-9604-5a3673c5e126" providerId="ADAL" clId="{89FD02CC-EDC5-4262-8E06-89659B6C8FE4}" dt="2026-01-25T15:41:06.398" v="7958" actId="1076"/>
          <ac:picMkLst>
            <pc:docMk/>
            <pc:sldMk cId="2979951409" sldId="502"/>
            <ac:picMk id="7" creationId="{DBDFC04E-4C2B-F257-A2C4-724247A05A71}"/>
          </ac:picMkLst>
        </pc:picChg>
        <pc:picChg chg="add mod">
          <ac:chgData name="Jeff Banham" userId="423d8ed8-7014-4682-9604-5a3673c5e126" providerId="ADAL" clId="{89FD02CC-EDC5-4262-8E06-89659B6C8FE4}" dt="2026-01-25T15:41:09.854" v="7959" actId="1076"/>
          <ac:picMkLst>
            <pc:docMk/>
            <pc:sldMk cId="2979951409" sldId="502"/>
            <ac:picMk id="9" creationId="{44590302-3EDD-AEFA-5208-38383A9BFD76}"/>
          </ac:picMkLst>
        </pc:picChg>
        <pc:picChg chg="add mod">
          <ac:chgData name="Jeff Banham" userId="423d8ed8-7014-4682-9604-5a3673c5e126" providerId="ADAL" clId="{89FD02CC-EDC5-4262-8E06-89659B6C8FE4}" dt="2026-01-25T15:19:25.629" v="7202" actId="1076"/>
          <ac:picMkLst>
            <pc:docMk/>
            <pc:sldMk cId="2979951409" sldId="502"/>
            <ac:picMk id="11" creationId="{9DD83841-E59A-50D3-C561-4BAE1F9B8E53}"/>
          </ac:picMkLst>
        </pc:picChg>
      </pc:sldChg>
      <pc:sldChg chg="addSp delSp modSp new mod">
        <pc:chgData name="Jeff Banham" userId="423d8ed8-7014-4682-9604-5a3673c5e126" providerId="ADAL" clId="{89FD02CC-EDC5-4262-8E06-89659B6C8FE4}" dt="2026-01-26T14:41:46.343" v="9576" actId="20577"/>
        <pc:sldMkLst>
          <pc:docMk/>
          <pc:sldMk cId="1607664469" sldId="503"/>
        </pc:sldMkLst>
        <pc:spChg chg="mod">
          <ac:chgData name="Jeff Banham" userId="423d8ed8-7014-4682-9604-5a3673c5e126" providerId="ADAL" clId="{89FD02CC-EDC5-4262-8E06-89659B6C8FE4}" dt="2026-01-26T14:41:46.343" v="9576" actId="20577"/>
          <ac:spMkLst>
            <pc:docMk/>
            <pc:sldMk cId="1607664469" sldId="503"/>
            <ac:spMk id="3" creationId="{C84A99ED-1062-20DF-B9FB-3334E2AA99CE}"/>
          </ac:spMkLst>
        </pc:spChg>
        <pc:picChg chg="add mod">
          <ac:chgData name="Jeff Banham" userId="423d8ed8-7014-4682-9604-5a3673c5e126" providerId="ADAL" clId="{89FD02CC-EDC5-4262-8E06-89659B6C8FE4}" dt="2026-01-26T14:35:08.013" v="8842" actId="1076"/>
          <ac:picMkLst>
            <pc:docMk/>
            <pc:sldMk cId="1607664469" sldId="503"/>
            <ac:picMk id="5" creationId="{888B980E-0625-9AD1-B554-B486FF670AC2}"/>
          </ac:picMkLst>
        </pc:picChg>
        <pc:picChg chg="add mod">
          <ac:chgData name="Jeff Banham" userId="423d8ed8-7014-4682-9604-5a3673c5e126" providerId="ADAL" clId="{89FD02CC-EDC5-4262-8E06-89659B6C8FE4}" dt="2026-01-26T14:37:45.534" v="9039" actId="692"/>
          <ac:picMkLst>
            <pc:docMk/>
            <pc:sldMk cId="1607664469" sldId="503"/>
            <ac:picMk id="7" creationId="{E31C5CAD-86BD-7613-4554-00D92869E94D}"/>
          </ac:picMkLst>
        </pc:picChg>
        <pc:picChg chg="add mod">
          <ac:chgData name="Jeff Banham" userId="423d8ed8-7014-4682-9604-5a3673c5e126" providerId="ADAL" clId="{89FD02CC-EDC5-4262-8E06-89659B6C8FE4}" dt="2026-01-26T14:35:04.445" v="8841" actId="1076"/>
          <ac:picMkLst>
            <pc:docMk/>
            <pc:sldMk cId="1607664469" sldId="503"/>
            <ac:picMk id="9" creationId="{1CEC3118-9D47-D419-FD71-1878895E3273}"/>
          </ac:picMkLst>
        </pc:picChg>
      </pc:sldChg>
      <pc:sldChg chg="addSp delSp modSp new mod">
        <pc:chgData name="Jeff Banham" userId="423d8ed8-7014-4682-9604-5a3673c5e126" providerId="ADAL" clId="{89FD02CC-EDC5-4262-8E06-89659B6C8FE4}" dt="2026-01-29T15:07:27.699" v="9829" actId="1076"/>
        <pc:sldMkLst>
          <pc:docMk/>
          <pc:sldMk cId="2126667766" sldId="504"/>
        </pc:sldMkLst>
        <pc:spChg chg="mod">
          <ac:chgData name="Jeff Banham" userId="423d8ed8-7014-4682-9604-5a3673c5e126" providerId="ADAL" clId="{89FD02CC-EDC5-4262-8E06-89659B6C8FE4}" dt="2026-01-29T15:07:27.699" v="9829" actId="1076"/>
          <ac:spMkLst>
            <pc:docMk/>
            <pc:sldMk cId="2126667766" sldId="504"/>
            <ac:spMk id="2" creationId="{68409F9B-7E09-E3C3-2134-8B406452155F}"/>
          </ac:spMkLst>
        </pc:spChg>
        <pc:spChg chg="del">
          <ac:chgData name="Jeff Banham" userId="423d8ed8-7014-4682-9604-5a3673c5e126" providerId="ADAL" clId="{89FD02CC-EDC5-4262-8E06-89659B6C8FE4}" dt="2026-01-29T15:05:15.739" v="9675" actId="478"/>
          <ac:spMkLst>
            <pc:docMk/>
            <pc:sldMk cId="2126667766" sldId="504"/>
            <ac:spMk id="3" creationId="{042767BC-3E4D-5ED5-E1C0-29C81EEE7572}"/>
          </ac:spMkLst>
        </pc:spChg>
        <pc:spChg chg="del">
          <ac:chgData name="Jeff Banham" userId="423d8ed8-7014-4682-9604-5a3673c5e126" providerId="ADAL" clId="{89FD02CC-EDC5-4262-8E06-89659B6C8FE4}" dt="2026-01-29T15:05:20.871" v="9677" actId="478"/>
          <ac:spMkLst>
            <pc:docMk/>
            <pc:sldMk cId="2126667766" sldId="504"/>
            <ac:spMk id="4" creationId="{8A37A3B3-84A0-C05D-6EE0-0A4F0AEC5E37}"/>
          </ac:spMkLst>
        </pc:spChg>
        <pc:picChg chg="add mod">
          <ac:chgData name="Jeff Banham" userId="423d8ed8-7014-4682-9604-5a3673c5e126" providerId="ADAL" clId="{89FD02CC-EDC5-4262-8E06-89659B6C8FE4}" dt="2026-01-29T15:06:19.985" v="9683" actId="1076"/>
          <ac:picMkLst>
            <pc:docMk/>
            <pc:sldMk cId="2126667766" sldId="504"/>
            <ac:picMk id="6" creationId="{CF36961B-EA54-E899-FB53-D76674AC1B91}"/>
          </ac:picMkLst>
        </pc:picChg>
        <pc:picChg chg="add mod">
          <ac:chgData name="Jeff Banham" userId="423d8ed8-7014-4682-9604-5a3673c5e126" providerId="ADAL" clId="{89FD02CC-EDC5-4262-8E06-89659B6C8FE4}" dt="2026-01-29T15:06:22.128" v="9684" actId="1076"/>
          <ac:picMkLst>
            <pc:docMk/>
            <pc:sldMk cId="2126667766" sldId="504"/>
            <ac:picMk id="8" creationId="{7D08DCB2-0412-81B8-9025-5725D4C2B287}"/>
          </ac:picMkLst>
        </pc:picChg>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Microsoft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Microsoft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1/29/2026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48</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54</a:t>
            </a:fld>
            <a:endParaRPr lang="en-US" dirty="0"/>
          </a:p>
        </p:txBody>
      </p:sp>
    </p:spTree>
    <p:extLst>
      <p:ext uri="{BB962C8B-B14F-4D97-AF65-F5344CB8AC3E}">
        <p14:creationId xmlns:p14="http://schemas.microsoft.com/office/powerpoint/2010/main" val="191661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oducts/ai-foundry/tools#Tools"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H9Iu49E6Mxs"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arduino.cc/learn/starting-guide/whats-arduino/" TargetMode="Externa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hyperlink" Target="https://www.wake.gov/news/wake-county-launches-free-online-learning-platform-library-cardholder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forms.office.com/r/B2Sef21pPg"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mailto:jkbanham@waketech.edu" TargetMode="External"/><Relationship Id="rId2" Type="http://schemas.openxmlformats.org/officeDocument/2006/relationships/image" Target="../media/image82.jpg"/><Relationship Id="rId1" Type="http://schemas.openxmlformats.org/officeDocument/2006/relationships/slideLayout" Target="../slideLayouts/slideLayout15.xml"/><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kbanham/AI-Vision-Workshop/raw/refs/heads/main/AI%20-%20VISION%20TO%20REALITY.pptx" TargetMode="External"/><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Intro Discussion:</a:t>
            </a:r>
            <a:br>
              <a:rPr lang="en-US" dirty="0"/>
            </a:br>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94700" y="3361137"/>
            <a:ext cx="5092424" cy="2178343"/>
          </a:xfrm>
          <a:noFill/>
        </p:spPr>
        <p:txBody>
          <a:bodyPr vert="horz" lIns="91440" tIns="45720" rIns="91440" bIns="45720" rtlCol="0" anchor="t">
            <a:normAutofit/>
          </a:bodyPr>
          <a:lstStyle/>
          <a:p>
            <a:r>
              <a:rPr lang="en-US" sz="2400" dirty="0"/>
              <a:t>What is first thing you think of?</a:t>
            </a:r>
          </a:p>
          <a:p>
            <a:r>
              <a:rPr lang="en-US" sz="2400"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15" y="442726"/>
            <a:ext cx="10269369" cy="5625706"/>
          </a:xfrm>
          <a:prstGeom prst="rect">
            <a:avLst/>
          </a:prstGeom>
        </p:spPr>
      </p:pic>
      <p:sp>
        <p:nvSpPr>
          <p:cNvPr id="3" name="TextBox 2">
            <a:extLst>
              <a:ext uri="{FF2B5EF4-FFF2-40B4-BE49-F238E27FC236}">
                <a16:creationId xmlns:a16="http://schemas.microsoft.com/office/drawing/2014/main" id="{CE739174-1026-5DBC-ED16-6793F5043F43}"/>
              </a:ext>
            </a:extLst>
          </p:cNvPr>
          <p:cNvSpPr txBox="1"/>
          <p:nvPr/>
        </p:nvSpPr>
        <p:spPr>
          <a:xfrm>
            <a:off x="3704897" y="6241853"/>
            <a:ext cx="4926724" cy="523220"/>
          </a:xfrm>
          <a:prstGeom prst="rect">
            <a:avLst/>
          </a:prstGeom>
          <a:noFill/>
        </p:spPr>
        <p:txBody>
          <a:bodyPr wrap="square" rtlCol="0">
            <a:spAutoFit/>
          </a:bodyPr>
          <a:lstStyle/>
          <a:p>
            <a:pPr algn="ctr"/>
            <a:r>
              <a:rPr lang="en-US" sz="2800" dirty="0"/>
              <a:t>Different Types of AI</a:t>
            </a:r>
          </a:p>
        </p:txBody>
      </p:sp>
    </p:spTree>
    <p:extLst>
      <p:ext uri="{BB962C8B-B14F-4D97-AF65-F5344CB8AC3E}">
        <p14:creationId xmlns:p14="http://schemas.microsoft.com/office/powerpoint/2010/main" val="25952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04" y="269271"/>
            <a:ext cx="4619677" cy="5776805"/>
          </a:xfrm>
          <a:prstGeom prst="rect">
            <a:avLst/>
          </a:prstGeom>
        </p:spPr>
      </p:pic>
      <p:pic>
        <p:nvPicPr>
          <p:cNvPr id="3" name="Picture 2">
            <a:extLst>
              <a:ext uri="{FF2B5EF4-FFF2-40B4-BE49-F238E27FC236}">
                <a16:creationId xmlns:a16="http://schemas.microsoft.com/office/drawing/2014/main" id="{D1348494-B819-98AD-5105-463A074E9E83}"/>
              </a:ext>
            </a:extLst>
          </p:cNvPr>
          <p:cNvPicPr>
            <a:picLocks noChangeAspect="1"/>
          </p:cNvPicPr>
          <p:nvPr/>
        </p:nvPicPr>
        <p:blipFill>
          <a:blip r:embed="rId3"/>
          <a:stretch>
            <a:fillRect/>
          </a:stretch>
        </p:blipFill>
        <p:spPr>
          <a:xfrm>
            <a:off x="6794852" y="895890"/>
            <a:ext cx="4619677" cy="5766228"/>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152322" y="642363"/>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319658" y="2427889"/>
            <a:ext cx="1674679" cy="1923393"/>
          </a:xfrm>
        </p:spPr>
        <p:txBody>
          <a:bodyPr>
            <a:normAutofit/>
          </a:bodyPr>
          <a:lstStyle/>
          <a:p>
            <a:pPr algn="ctr"/>
            <a:r>
              <a:rPr lang="en-US" sz="2400" dirty="0"/>
              <a:t>Some of the AI offerings in Microsoft Azure</a:t>
            </a:r>
          </a:p>
        </p:txBody>
      </p:sp>
      <p:pic>
        <p:nvPicPr>
          <p:cNvPr id="3" name="Picture 2">
            <a:hlinkClick r:id="rId3"/>
            <a:extLst>
              <a:ext uri="{FF2B5EF4-FFF2-40B4-BE49-F238E27FC236}">
                <a16:creationId xmlns:a16="http://schemas.microsoft.com/office/drawing/2014/main" id="{BF3E8D24-762A-95FE-8D6A-ABB865DC25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60875" y="6011679"/>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a:t>
            </a:r>
            <a:r>
              <a:rPr lang="en-US" dirty="0">
                <a:latin typeface="Verdana Pro" panose="020B0604030504040204" pitchFamily="34" charset="0"/>
              </a:rPr>
              <a:t>121</a:t>
            </a:r>
            <a:r>
              <a:rPr lang="en-US" dirty="0"/>
              <a:t>?  CSC-</a:t>
            </a:r>
            <a:r>
              <a:rPr lang="en-US" dirty="0">
                <a:latin typeface="Verdana Pro" panose="020B0604030504040204" pitchFamily="34" charset="0"/>
              </a:rPr>
              <a:t>122</a:t>
            </a:r>
            <a:r>
              <a:rPr lang="en-US" dirty="0"/>
              <a:t>?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3344894" cy="90572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Sponsors &amp; Guests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352330" y="2297238"/>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608950" y="3429000"/>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594455" y="4483273"/>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1459404" y="444010"/>
            <a:ext cx="8281987" cy="1333057"/>
          </a:xfrm>
        </p:spPr>
        <p:txBody>
          <a:bodyPr wrap="square" anchor="t">
            <a:normAutofit/>
          </a:bodyPr>
          <a:lstStyle/>
          <a:p>
            <a:r>
              <a:rPr lang="en-US" dirty="0"/>
              <a:t>Workshop Learning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90037790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594871" y="224147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9F9B-7E09-E3C3-2134-8B406452155F}"/>
              </a:ext>
            </a:extLst>
          </p:cNvPr>
          <p:cNvSpPr>
            <a:spLocks noGrp="1"/>
          </p:cNvSpPr>
          <p:nvPr>
            <p:ph type="title"/>
          </p:nvPr>
        </p:nvSpPr>
        <p:spPr>
          <a:xfrm>
            <a:off x="779463" y="1716198"/>
            <a:ext cx="4500562" cy="984885"/>
          </a:xfrm>
        </p:spPr>
        <p:txBody>
          <a:bodyPr>
            <a:normAutofit fontScale="90000"/>
          </a:bodyPr>
          <a:lstStyle/>
          <a:p>
            <a:r>
              <a:rPr lang="en-US" dirty="0"/>
              <a:t>Connect a webcam to a USB port on your workstation</a:t>
            </a:r>
            <a:br>
              <a:rPr lang="en-US" dirty="0"/>
            </a:br>
            <a:br>
              <a:rPr lang="en-US" dirty="0"/>
            </a:br>
            <a:r>
              <a:rPr lang="en-US" dirty="0"/>
              <a:t>Launch the Windows Camera app and check that the webcam is recognized and working</a:t>
            </a:r>
          </a:p>
        </p:txBody>
      </p:sp>
      <p:pic>
        <p:nvPicPr>
          <p:cNvPr id="6" name="Picture 5">
            <a:extLst>
              <a:ext uri="{FF2B5EF4-FFF2-40B4-BE49-F238E27FC236}">
                <a16:creationId xmlns:a16="http://schemas.microsoft.com/office/drawing/2014/main" id="{CF36961B-EA54-E899-FB53-D76674AC1B91}"/>
              </a:ext>
            </a:extLst>
          </p:cNvPr>
          <p:cNvPicPr>
            <a:picLocks noChangeAspect="1"/>
          </p:cNvPicPr>
          <p:nvPr/>
        </p:nvPicPr>
        <p:blipFill>
          <a:blip r:embed="rId2"/>
          <a:stretch>
            <a:fillRect/>
          </a:stretch>
        </p:blipFill>
        <p:spPr>
          <a:xfrm>
            <a:off x="5787147" y="794656"/>
            <a:ext cx="2706859" cy="2827971"/>
          </a:xfrm>
          <a:prstGeom prst="rect">
            <a:avLst/>
          </a:prstGeom>
        </p:spPr>
      </p:pic>
      <p:pic>
        <p:nvPicPr>
          <p:cNvPr id="8" name="Picture 7">
            <a:extLst>
              <a:ext uri="{FF2B5EF4-FFF2-40B4-BE49-F238E27FC236}">
                <a16:creationId xmlns:a16="http://schemas.microsoft.com/office/drawing/2014/main" id="{7D08DCB2-0412-81B8-9025-5725D4C2B287}"/>
              </a:ext>
            </a:extLst>
          </p:cNvPr>
          <p:cNvPicPr>
            <a:picLocks noChangeAspect="1"/>
          </p:cNvPicPr>
          <p:nvPr/>
        </p:nvPicPr>
        <p:blipFill>
          <a:blip r:embed="rId3"/>
          <a:stretch>
            <a:fillRect/>
          </a:stretch>
        </p:blipFill>
        <p:spPr>
          <a:xfrm>
            <a:off x="7875695" y="2843486"/>
            <a:ext cx="3475045" cy="3558848"/>
          </a:xfrm>
          <a:prstGeom prst="rect">
            <a:avLst/>
          </a:prstGeom>
        </p:spPr>
      </p:pic>
    </p:spTree>
    <p:extLst>
      <p:ext uri="{BB962C8B-B14F-4D97-AF65-F5344CB8AC3E}">
        <p14:creationId xmlns:p14="http://schemas.microsoft.com/office/powerpoint/2010/main" val="212666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2644170"/>
            <a:ext cx="3280786" cy="1569660"/>
          </a:xfrm>
          <a:prstGeom prst="rect">
            <a:avLst/>
          </a:prstGeom>
          <a:noFill/>
        </p:spPr>
        <p:txBody>
          <a:bodyPr wrap="square" rtlCol="0">
            <a:spAutoFit/>
          </a:bodyPr>
          <a:lstStyle/>
          <a:p>
            <a:pPr algn="ctr"/>
            <a:r>
              <a:rPr lang="en-US" sz="4800" b="1" dirty="0"/>
              <a:t>NO PHONE</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7025295" y="2681147"/>
            <a:ext cx="3280786" cy="1569660"/>
          </a:xfrm>
          <a:prstGeom prst="rect">
            <a:avLst/>
          </a:prstGeom>
          <a:noFill/>
        </p:spPr>
        <p:txBody>
          <a:bodyPr wrap="square" rtlCol="0">
            <a:spAutoFit/>
          </a:bodyPr>
          <a:lstStyle/>
          <a:p>
            <a:pPr algn="ctr"/>
            <a:r>
              <a:rPr lang="en-US" sz="4800" b="1" dirty="0"/>
              <a:t>HAS A PHONE</a:t>
            </a:r>
          </a:p>
        </p:txBody>
      </p:sp>
      <p:sp>
        <p:nvSpPr>
          <p:cNvPr id="2" name="TextBox 1">
            <a:extLst>
              <a:ext uri="{FF2B5EF4-FFF2-40B4-BE49-F238E27FC236}">
                <a16:creationId xmlns:a16="http://schemas.microsoft.com/office/drawing/2014/main" id="{B00DF95C-836F-EA02-7162-E64490BC0879}"/>
              </a:ext>
            </a:extLst>
          </p:cNvPr>
          <p:cNvSpPr txBox="1"/>
          <p:nvPr/>
        </p:nvSpPr>
        <p:spPr>
          <a:xfrm>
            <a:off x="148663" y="6442909"/>
            <a:ext cx="8702565" cy="369332"/>
          </a:xfrm>
          <a:prstGeom prst="rect">
            <a:avLst/>
          </a:prstGeom>
          <a:noFill/>
        </p:spPr>
        <p:txBody>
          <a:bodyPr wrap="square" rtlCol="0">
            <a:spAutoFit/>
          </a:bodyPr>
          <a:lstStyle/>
          <a:p>
            <a:r>
              <a:rPr lang="en-US" dirty="0"/>
              <a:t>Blank red / green sheets are available for customization!</a:t>
            </a:r>
          </a:p>
        </p:txBody>
      </p:sp>
    </p:spTree>
    <p:extLst>
      <p:ext uri="{BB962C8B-B14F-4D97-AF65-F5344CB8AC3E}">
        <p14:creationId xmlns:p14="http://schemas.microsoft.com/office/powerpoint/2010/main" val="158811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dirty="0">
                <a:solidFill>
                  <a:schemeClr val="tx1"/>
                </a:solidFill>
                <a:latin typeface="+mj-lt"/>
                <a:ea typeface="+mj-ea"/>
                <a:cs typeface="+mj-cs"/>
              </a:rPr>
              <a:t>LUNCH BREAK</a:t>
            </a:r>
          </a:p>
          <a:p>
            <a:pPr>
              <a:lnSpc>
                <a:spcPct val="90000"/>
              </a:lnSpc>
              <a:spcBef>
                <a:spcPct val="0"/>
              </a:spcBef>
              <a:spcAft>
                <a:spcPts val="600"/>
              </a:spcAft>
            </a:pPr>
            <a:endParaRPr lang="en-US" sz="5000" i="1" kern="1200" dirty="0">
              <a:solidFill>
                <a:schemeClr val="tx1"/>
              </a:solidFill>
              <a:latin typeface="+mj-lt"/>
              <a:ea typeface="+mj-ea"/>
              <a:cs typeface="+mj-cs"/>
            </a:endParaRPr>
          </a:p>
          <a:p>
            <a:pPr>
              <a:lnSpc>
                <a:spcPct val="90000"/>
              </a:lnSpc>
              <a:spcBef>
                <a:spcPct val="0"/>
              </a:spcBef>
              <a:spcAft>
                <a:spcPts val="600"/>
              </a:spcAft>
            </a:pPr>
            <a:r>
              <a:rPr lang="en-US" sz="5000" i="1" kern="1200" dirty="0">
                <a:solidFill>
                  <a:schemeClr val="tx1"/>
                </a:solidFill>
                <a:latin typeface="+mj-lt"/>
                <a:ea typeface="+mj-ea"/>
                <a:cs typeface="+mj-cs"/>
              </a:rPr>
              <a:t>Thank you to our sponsor Presidio</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D096C86-79DA-E714-62BF-038B8B5E57EC}"/>
              </a:ext>
            </a:extLst>
          </p:cNvPr>
          <p:cNvPicPr>
            <a:picLocks noChangeAspect="1"/>
          </p:cNvPicPr>
          <p:nvPr/>
        </p:nvPicPr>
        <p:blipFill>
          <a:blip r:embed="rId3"/>
          <a:stretch>
            <a:fillRect/>
          </a:stretch>
        </p:blipFill>
        <p:spPr>
          <a:xfrm>
            <a:off x="2070882" y="3799780"/>
            <a:ext cx="1790950" cy="438211"/>
          </a:xfrm>
          <a:prstGeom prst="rect">
            <a:avLst/>
          </a:prstGeom>
        </p:spPr>
      </p:pic>
      <p:sp>
        <p:nvSpPr>
          <p:cNvPr id="4" name="TextBox 3">
            <a:extLst>
              <a:ext uri="{FF2B5EF4-FFF2-40B4-BE49-F238E27FC236}">
                <a16:creationId xmlns:a16="http://schemas.microsoft.com/office/drawing/2014/main" id="{53B9885C-94FF-A75A-CC15-6558FF3B4399}"/>
              </a:ext>
            </a:extLst>
          </p:cNvPr>
          <p:cNvSpPr txBox="1"/>
          <p:nvPr/>
        </p:nvSpPr>
        <p:spPr>
          <a:xfrm>
            <a:off x="636105" y="6076177"/>
            <a:ext cx="5072932" cy="369332"/>
          </a:xfrm>
          <a:prstGeom prst="rect">
            <a:avLst/>
          </a:prstGeom>
          <a:noFill/>
        </p:spPr>
        <p:txBody>
          <a:bodyPr wrap="square" rtlCol="0">
            <a:spAutoFit/>
          </a:bodyPr>
          <a:lstStyle/>
          <a:p>
            <a:r>
              <a:rPr lang="en-US" dirty="0"/>
              <a:t>Class Picture in Wake Tech lobby after lunch!!</a:t>
            </a:r>
          </a:p>
        </p:txBody>
      </p:sp>
    </p:spTree>
    <p:extLst>
      <p:ext uri="{BB962C8B-B14F-4D97-AF65-F5344CB8AC3E}">
        <p14:creationId xmlns:p14="http://schemas.microsoft.com/office/powerpoint/2010/main" val="317947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a:xfrm>
            <a:off x="4641658" y="2089523"/>
            <a:ext cx="6583391" cy="2678953"/>
          </a:xfrm>
        </p:spPr>
        <p:txBody>
          <a:bodyPr vert="horz" wrap="square" lIns="0" tIns="0" rIns="0" bIns="0" rtlCol="0" anchor="t">
            <a:normAutofit fontScale="85000" lnSpcReduction="20000"/>
          </a:bodyPr>
          <a:lstStyle/>
          <a:p>
            <a:r>
              <a:rPr lang="en-US" dirty="0"/>
              <a:t>A </a:t>
            </a:r>
            <a:r>
              <a:rPr lang="en-US" dirty="0" err="1"/>
              <a:t>Jupyter</a:t>
            </a:r>
            <a:r>
              <a:rPr lang="en-US" dirty="0"/>
              <a:t> Notebook is an open-source, web-based interactive environment for creating and sharing documents containing live code, equations, visualizations, and narrative text, popular in data science for its ability to combine code execution (Python, R, Julia, etc.) with rich output in a single, shareable .</a:t>
            </a:r>
            <a:r>
              <a:rPr lang="en-US" dirty="0" err="1"/>
              <a:t>ipynb</a:t>
            </a:r>
            <a:r>
              <a:rPr lang="en-US" dirty="0"/>
              <a:t> file. It's like a digital lab notebook, allowing users to explain their analysis step-by-step, run code in "cells," see results immediately (charts, tables), and document the process, making it great for research, teaching, and reporting</a:t>
            </a:r>
            <a:endParaRPr lang="en-US" i="1" dirty="0">
              <a:solidFill>
                <a:srgbClr val="FF0000">
                  <a:alpha val="80000"/>
                </a:srgbClr>
              </a:solidFill>
            </a:endParaRPr>
          </a:p>
        </p:txBody>
      </p:sp>
      <p:pic>
        <p:nvPicPr>
          <p:cNvPr id="3" name="Picture 2">
            <a:hlinkClick r:id="rId2"/>
            <a:extLst>
              <a:ext uri="{FF2B5EF4-FFF2-40B4-BE49-F238E27FC236}">
                <a16:creationId xmlns:a16="http://schemas.microsoft.com/office/drawing/2014/main" id="{84DAF95C-41FB-BE73-DF6D-1434020115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pic>
        <p:nvPicPr>
          <p:cNvPr id="6" name="Picture 5">
            <a:extLst>
              <a:ext uri="{FF2B5EF4-FFF2-40B4-BE49-F238E27FC236}">
                <a16:creationId xmlns:a16="http://schemas.microsoft.com/office/drawing/2014/main" id="{19976AD1-56C2-32BD-E533-5C09770D61F9}"/>
              </a:ext>
            </a:extLst>
          </p:cNvPr>
          <p:cNvPicPr>
            <a:picLocks noChangeAspect="1"/>
          </p:cNvPicPr>
          <p:nvPr/>
        </p:nvPicPr>
        <p:blipFill>
          <a:blip r:embed="rId4"/>
          <a:stretch>
            <a:fillRect/>
          </a:stretch>
        </p:blipFill>
        <p:spPr>
          <a:xfrm>
            <a:off x="654269" y="2398668"/>
            <a:ext cx="3389907" cy="1650898"/>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256517" y="1269030"/>
            <a:ext cx="7709511" cy="5179367"/>
          </a:xfrm>
          <a:prstGeom prst="rect">
            <a:avLst/>
          </a:prstGeom>
          <a:noFill/>
        </p:spPr>
        <p:txBody>
          <a:bodyPr wrap="square">
            <a:spAutoFit/>
          </a:bodyPr>
          <a:lstStyle/>
          <a:p>
            <a:pPr>
              <a:lnSpc>
                <a:spcPts val="4000"/>
              </a:lnSpc>
            </a:pPr>
            <a:r>
              <a:rPr lang="en-US" sz="2800" dirty="0"/>
              <a:t>RTP Campus Building </a:t>
            </a:r>
            <a:r>
              <a:rPr lang="en-US" sz="2800" dirty="0">
                <a:latin typeface="Verdana" panose="020B0604030504040204" pitchFamily="34" charset="0"/>
                <a:ea typeface="Verdana" panose="020B0604030504040204" pitchFamily="34" charset="0"/>
              </a:rPr>
              <a:t>1</a:t>
            </a:r>
            <a:r>
              <a:rPr lang="en-US" sz="2800" dirty="0"/>
              <a:t> Facilities</a:t>
            </a:r>
          </a:p>
          <a:p>
            <a:pPr>
              <a:lnSpc>
                <a:spcPts val="4000"/>
              </a:lnSpc>
            </a:pPr>
            <a:r>
              <a:rPr lang="en-US" sz="2800" dirty="0"/>
              <a:t>No food or drink in classroom</a:t>
            </a:r>
          </a:p>
          <a:p>
            <a:pPr>
              <a:lnSpc>
                <a:spcPts val="4000"/>
              </a:lnSpc>
            </a:pPr>
            <a:r>
              <a:rPr lang="en-US" sz="2800" dirty="0"/>
              <a:t>Pictures /  Vids – posting to social media approval</a:t>
            </a:r>
          </a:p>
          <a:p>
            <a:pPr>
              <a:lnSpc>
                <a:spcPts val="4000"/>
              </a:lnSpc>
            </a:pPr>
            <a:r>
              <a:rPr lang="en-US" sz="2800" dirty="0"/>
              <a:t>Lunch – downstairs in Room </a:t>
            </a:r>
            <a:r>
              <a:rPr lang="en-US" sz="2800" dirty="0">
                <a:latin typeface="Verdana Pro" panose="020B0604030504040204" pitchFamily="34" charset="0"/>
              </a:rPr>
              <a:t>117</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614855" y="710999"/>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a:xfrm>
            <a:off x="456966" y="1603903"/>
            <a:ext cx="2735551" cy="4662890"/>
          </a:xfrm>
        </p:spPr>
        <p:txBody>
          <a:bodyPr>
            <a:normAutofit fontScale="92500" lnSpcReduction="20000"/>
          </a:bodyPr>
          <a:lstStyle/>
          <a:p>
            <a:r>
              <a:rPr lang="en-US" dirty="0"/>
              <a:t>In </a:t>
            </a:r>
            <a:r>
              <a:rPr lang="en-US" dirty="0" err="1"/>
              <a:t>VSCode</a:t>
            </a:r>
            <a:r>
              <a:rPr lang="en-US" dirty="0"/>
              <a:t>, open the </a:t>
            </a:r>
            <a:r>
              <a:rPr lang="en-US" i="1" dirty="0"/>
              <a:t>ai-</a:t>
            </a:r>
            <a:r>
              <a:rPr lang="en-US" i="1" dirty="0" err="1"/>
              <a:t>workshop.ipynb</a:t>
            </a:r>
            <a:r>
              <a:rPr lang="en-US" dirty="0"/>
              <a:t> file</a:t>
            </a:r>
          </a:p>
          <a:p>
            <a:endParaRPr lang="en-US" dirty="0"/>
          </a:p>
          <a:p>
            <a:r>
              <a:rPr lang="en-US" dirty="0"/>
              <a:t>Click the run arrow icon in the upper left corner of the first notebook cell</a:t>
            </a:r>
          </a:p>
          <a:p>
            <a:endParaRPr lang="en-US" dirty="0"/>
          </a:p>
          <a:p>
            <a:r>
              <a:rPr lang="en-US" dirty="0"/>
              <a:t>See the next slide for details on what happens during the first initial run of a </a:t>
            </a:r>
            <a:r>
              <a:rPr lang="en-US" dirty="0" err="1"/>
              <a:t>Jupyter</a:t>
            </a:r>
            <a:r>
              <a:rPr lang="en-US" dirty="0"/>
              <a:t> notebook cell in </a:t>
            </a:r>
            <a:r>
              <a:rPr lang="en-US" dirty="0" err="1"/>
              <a:t>VSCode</a:t>
            </a:r>
            <a:endParaRPr lang="en-US" dirty="0"/>
          </a:p>
        </p:txBody>
      </p:sp>
      <p:pic>
        <p:nvPicPr>
          <p:cNvPr id="4" name="Picture 3">
            <a:extLst>
              <a:ext uri="{FF2B5EF4-FFF2-40B4-BE49-F238E27FC236}">
                <a16:creationId xmlns:a16="http://schemas.microsoft.com/office/drawing/2014/main" id="{09CCDA41-01A9-A0D1-5D14-95A076D1ECD0}"/>
              </a:ext>
            </a:extLst>
          </p:cNvPr>
          <p:cNvPicPr>
            <a:picLocks noChangeAspect="1"/>
          </p:cNvPicPr>
          <p:nvPr/>
        </p:nvPicPr>
        <p:blipFill>
          <a:blip r:embed="rId2"/>
          <a:stretch>
            <a:fillRect/>
          </a:stretch>
        </p:blipFill>
        <p:spPr>
          <a:xfrm>
            <a:off x="3890935" y="1603903"/>
            <a:ext cx="7988122" cy="4532586"/>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 Initial Run</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230347" y="1415832"/>
            <a:ext cx="3553377" cy="5126858"/>
          </a:xfrm>
        </p:spPr>
        <p:txBody>
          <a:bodyPr vert="horz" wrap="square" lIns="0" tIns="0" rIns="0" bIns="0" rtlCol="0" anchor="t">
            <a:normAutofit/>
          </a:bodyPr>
          <a:lstStyle/>
          <a:p>
            <a:pPr marL="457200" indent="-457200">
              <a:buAutoNum type="arabicParenR"/>
            </a:pPr>
            <a:r>
              <a:rPr lang="en-US" sz="1400" dirty="0"/>
              <a:t>In the ‘</a:t>
            </a:r>
            <a:r>
              <a:rPr lang="en-US" sz="1400" i="1" dirty="0"/>
              <a:t>Select Kernel</a:t>
            </a:r>
            <a:r>
              <a:rPr lang="en-US" sz="1400" dirty="0"/>
              <a:t>’ dialog box that appears when you execute the first cell in the notebook, click the ‘</a:t>
            </a:r>
            <a:r>
              <a:rPr lang="en-US" sz="1400" i="1" dirty="0"/>
              <a:t>Install/Enable suggested extensions</a:t>
            </a:r>
            <a:r>
              <a:rPr lang="en-US" sz="1400" dirty="0"/>
              <a:t>’ choice</a:t>
            </a:r>
          </a:p>
          <a:p>
            <a:pPr marL="457200" indent="-457200">
              <a:buAutoNum type="arabicParenR"/>
            </a:pPr>
            <a:r>
              <a:rPr lang="en-US" sz="1400" dirty="0"/>
              <a:t>In the next ‘</a:t>
            </a:r>
            <a:r>
              <a:rPr lang="en-US" sz="1400" i="1" dirty="0"/>
              <a:t>Select Another Kernel</a:t>
            </a:r>
            <a:r>
              <a:rPr lang="en-US" sz="1400" dirty="0"/>
              <a:t>’ window, click ‘</a:t>
            </a:r>
            <a:r>
              <a:rPr lang="en-US" sz="1400" i="1" dirty="0"/>
              <a:t>Python Environments</a:t>
            </a:r>
            <a:r>
              <a:rPr lang="en-US" sz="1400" dirty="0"/>
              <a:t>’</a:t>
            </a:r>
          </a:p>
          <a:p>
            <a:pPr marL="457200" indent="-457200">
              <a:buAutoNum type="arabicParenR"/>
            </a:pPr>
            <a:r>
              <a:rPr lang="en-US" sz="1400" dirty="0"/>
              <a:t>In the next ‘</a:t>
            </a:r>
            <a:r>
              <a:rPr lang="en-US" sz="1400" i="1" dirty="0"/>
              <a:t>Select a Python Environment</a:t>
            </a:r>
            <a:r>
              <a:rPr lang="en-US" sz="1400" dirty="0"/>
              <a:t>’ window, click </a:t>
            </a:r>
            <a:r>
              <a:rPr lang="en-US" sz="1400" i="1" dirty="0"/>
              <a:t>.</a:t>
            </a:r>
            <a:r>
              <a:rPr lang="en-US" sz="1400" i="1" dirty="0" err="1"/>
              <a:t>venv</a:t>
            </a:r>
            <a:r>
              <a:rPr lang="en-US" sz="1400" i="1" dirty="0"/>
              <a:t> (Python 3.13.x) .</a:t>
            </a:r>
            <a:r>
              <a:rPr lang="en-US" sz="1400" i="1" dirty="0" err="1"/>
              <a:t>venv</a:t>
            </a:r>
            <a:r>
              <a:rPr lang="en-US" sz="1400" i="1" dirty="0"/>
              <a:t>\Scripts\python.exe</a:t>
            </a:r>
          </a:p>
          <a:p>
            <a:pPr marL="457200" indent="-457200">
              <a:buAutoNum type="arabicParenR"/>
            </a:pPr>
            <a:r>
              <a:rPr lang="en-US" sz="1400" dirty="0"/>
              <a:t>When the ‘Do you want to allow public and private networks…’ window appears, click ‘Cancel’</a:t>
            </a:r>
          </a:p>
          <a:p>
            <a:pPr marL="457200" indent="-457200">
              <a:buAutoNum type="arabicParenR"/>
            </a:pPr>
            <a:r>
              <a:rPr lang="en-US" sz="1400" dirty="0"/>
              <a:t>Finally, click the ‘</a:t>
            </a:r>
            <a:r>
              <a:rPr lang="en-US" sz="1400" i="1" dirty="0"/>
              <a:t>Install</a:t>
            </a:r>
            <a:r>
              <a:rPr lang="en-US" sz="1400" dirty="0"/>
              <a:t>’ choice on the ‘</a:t>
            </a:r>
            <a:r>
              <a:rPr lang="en-US" sz="1400" i="1" dirty="0"/>
              <a:t>Running cells…</a:t>
            </a:r>
            <a:r>
              <a:rPr lang="en-US" sz="1400" dirty="0"/>
              <a:t>’ dialog window</a:t>
            </a:r>
          </a:p>
          <a:p>
            <a:pPr marL="457200" indent="-457200">
              <a:buAutoNum type="arabicParenR"/>
            </a:pPr>
            <a:endParaRPr lang="en-US" sz="1400" dirty="0"/>
          </a:p>
          <a:p>
            <a:r>
              <a:rPr lang="en-US" sz="1400" dirty="0" err="1"/>
              <a:t>Jupyter</a:t>
            </a:r>
            <a:r>
              <a:rPr lang="en-US" sz="1400" dirty="0"/>
              <a:t> Notebook cells will now be enabled in </a:t>
            </a:r>
            <a:r>
              <a:rPr lang="en-US" sz="1400" dirty="0" err="1"/>
              <a:t>VSCode</a:t>
            </a:r>
            <a:r>
              <a:rPr lang="en-US" sz="1400" dirty="0"/>
              <a:t> (if it doesn’t work, close and reopen </a:t>
            </a:r>
            <a:r>
              <a:rPr lang="en-US" sz="1400" dirty="0" err="1"/>
              <a:t>VSCode</a:t>
            </a:r>
            <a:r>
              <a:rPr lang="en-US" sz="1400" dirty="0"/>
              <a: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3890015" y="1040130"/>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155705" y="2264107"/>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4421395" y="3429000"/>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5399255" y="5007372"/>
            <a:ext cx="1802921" cy="174900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7640397" y="540289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825D-C204-2B4C-3C24-9B2093A66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F89-00FC-7CFB-090D-5210BF357676}"/>
              </a:ext>
            </a:extLst>
          </p:cNvPr>
          <p:cNvSpPr>
            <a:spLocks noGrp="1"/>
          </p:cNvSpPr>
          <p:nvPr>
            <p:ph type="title"/>
          </p:nvPr>
        </p:nvSpPr>
        <p:spPr>
          <a:xfrm>
            <a:off x="626855" y="371085"/>
            <a:ext cx="11077574" cy="1804756"/>
          </a:xfrm>
        </p:spPr>
        <p:txBody>
          <a:bodyPr>
            <a:noAutofit/>
          </a:bodyPr>
          <a:lstStyle/>
          <a:p>
            <a:pPr algn="ctr"/>
            <a:r>
              <a:rPr lang="en-US" sz="4000" dirty="0" err="1"/>
              <a:t>Jupyter</a:t>
            </a:r>
            <a:r>
              <a:rPr lang="en-US" sz="4000" dirty="0"/>
              <a:t> Notebook – Stepping Thru The Code</a:t>
            </a:r>
            <a:br>
              <a:rPr lang="en-US" sz="4000" dirty="0"/>
            </a:br>
            <a:br>
              <a:rPr lang="en-US" sz="4000" dirty="0"/>
            </a:br>
            <a:r>
              <a:rPr lang="en-US" sz="4000" dirty="0"/>
              <a:t>Live Demo</a:t>
            </a:r>
            <a:endParaRPr lang="en-US" sz="4000" dirty="0">
              <a:solidFill>
                <a:srgbClr val="FF0000"/>
              </a:solidFill>
            </a:endParaRPr>
          </a:p>
        </p:txBody>
      </p:sp>
      <p:sp>
        <p:nvSpPr>
          <p:cNvPr id="3" name="TextBox 2">
            <a:extLst>
              <a:ext uri="{FF2B5EF4-FFF2-40B4-BE49-F238E27FC236}">
                <a16:creationId xmlns:a16="http://schemas.microsoft.com/office/drawing/2014/main" id="{F94502BB-3C29-DA76-9E31-7022C72414B6}"/>
              </a:ext>
            </a:extLst>
          </p:cNvPr>
          <p:cNvSpPr txBox="1"/>
          <p:nvPr/>
        </p:nvSpPr>
        <p:spPr>
          <a:xfrm>
            <a:off x="1000710" y="2358139"/>
            <a:ext cx="1099200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Load external code modules</a:t>
            </a:r>
          </a:p>
          <a:p>
            <a:pPr marL="285750" indent="-285750">
              <a:buFont typeface="Arial" panose="020B0604020202020204" pitchFamily="34" charset="0"/>
              <a:buChar char="•"/>
            </a:pPr>
            <a:r>
              <a:rPr lang="en-US" sz="2800" dirty="0"/>
              <a:t>Define / Load private credentials / keys / </a:t>
            </a:r>
            <a:r>
              <a:rPr lang="en-US" sz="2800" dirty="0" err="1"/>
              <a:t>etc</a:t>
            </a:r>
            <a:endParaRPr lang="en-US" sz="2800" dirty="0"/>
          </a:p>
          <a:p>
            <a:pPr marL="285750" indent="-285750">
              <a:buFont typeface="Arial" panose="020B0604020202020204" pitchFamily="34" charset="0"/>
              <a:buChar char="•"/>
            </a:pPr>
            <a:r>
              <a:rPr lang="en-US" sz="2800" dirty="0"/>
              <a:t>Set static variables</a:t>
            </a:r>
          </a:p>
          <a:p>
            <a:pPr marL="285750" indent="-285750">
              <a:buFont typeface="Arial" panose="020B0604020202020204" pitchFamily="34" charset="0"/>
              <a:buChar char="•"/>
            </a:pPr>
            <a:r>
              <a:rPr lang="en-US" sz="2800" dirty="0"/>
              <a:t>Load re-usable functions</a:t>
            </a:r>
          </a:p>
          <a:p>
            <a:pPr marL="285750" indent="-285750">
              <a:buFont typeface="Arial" panose="020B0604020202020204" pitchFamily="34" charset="0"/>
              <a:buChar char="•"/>
            </a:pPr>
            <a:r>
              <a:rPr lang="en-US" sz="2800" dirty="0"/>
              <a:t>Capture an image from the attached webcam</a:t>
            </a:r>
          </a:p>
          <a:p>
            <a:pPr marL="285750" indent="-285750">
              <a:buFont typeface="Arial" panose="020B0604020202020204" pitchFamily="34" charset="0"/>
              <a:buChar char="•"/>
            </a:pPr>
            <a:r>
              <a:rPr lang="en-US" sz="2800" dirty="0"/>
              <a:t>Upload the image into the Azure environment</a:t>
            </a:r>
          </a:p>
          <a:p>
            <a:pPr marL="285750" indent="-285750">
              <a:buFont typeface="Arial" panose="020B0604020202020204" pitchFamily="34" charset="0"/>
              <a:buChar char="•"/>
            </a:pPr>
            <a:r>
              <a:rPr lang="en-US" sz="2800" dirty="0"/>
              <a:t>Use Azure AI tools to analyze the image</a:t>
            </a:r>
          </a:p>
          <a:p>
            <a:pPr marL="285750" indent="-285750">
              <a:buFont typeface="Arial" panose="020B0604020202020204" pitchFamily="34" charset="0"/>
              <a:buChar char="•"/>
            </a:pPr>
            <a:r>
              <a:rPr lang="en-US" sz="2800" dirty="0"/>
              <a:t>Rotate the Arduino-attached servo motor based on the image analysis result (</a:t>
            </a:r>
            <a:r>
              <a:rPr lang="en-US" sz="2800" i="1" dirty="0"/>
              <a:t>we’ll attach and configure this next!</a:t>
            </a:r>
            <a:r>
              <a:rPr lang="en-US" sz="2800" dirty="0"/>
              <a:t>)</a:t>
            </a:r>
          </a:p>
        </p:txBody>
      </p:sp>
    </p:spTree>
    <p:extLst>
      <p:ext uri="{BB962C8B-B14F-4D97-AF65-F5344CB8AC3E}">
        <p14:creationId xmlns:p14="http://schemas.microsoft.com/office/powerpoint/2010/main" val="3345409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 &amp; Servo Motor</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889642" y="2329469"/>
            <a:ext cx="5645164" cy="3238429"/>
          </a:xfrm>
        </p:spPr>
        <p:txBody>
          <a:bodyPr vert="horz" wrap="square" lIns="0" tIns="0" rIns="0" bIns="0" rtlCol="0" anchor="t">
            <a:normAutofit fontScale="92500" lnSpcReduction="10000"/>
          </a:bodyPr>
          <a:lstStyle/>
          <a:p>
            <a:r>
              <a:rPr lang="en-US" sz="4000" dirty="0"/>
              <a:t>What is a microcontroller?</a:t>
            </a:r>
          </a:p>
          <a:p>
            <a:endParaRPr lang="en-US" sz="4000" dirty="0"/>
          </a:p>
          <a:p>
            <a:r>
              <a:rPr lang="en-US" sz="4000" dirty="0"/>
              <a:t>What is an Arduino board?</a:t>
            </a:r>
          </a:p>
          <a:p>
            <a:endParaRPr lang="en-US" sz="4000" dirty="0"/>
          </a:p>
          <a:p>
            <a:r>
              <a:rPr lang="en-US" sz="4000" dirty="0"/>
              <a:t>What is a servo motor?</a:t>
            </a:r>
          </a:p>
        </p:txBody>
      </p:sp>
      <p:pic>
        <p:nvPicPr>
          <p:cNvPr id="3" name="Picture 2">
            <a:hlinkClick r:id="rId2"/>
            <a:extLst>
              <a:ext uri="{FF2B5EF4-FFF2-40B4-BE49-F238E27FC236}">
                <a16:creationId xmlns:a16="http://schemas.microsoft.com/office/drawing/2014/main" id="{981FAA66-5D5E-BDF0-53CD-BC86A2CF1DF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pic>
        <p:nvPicPr>
          <p:cNvPr id="4" name="Picture 3">
            <a:extLst>
              <a:ext uri="{FF2B5EF4-FFF2-40B4-BE49-F238E27FC236}">
                <a16:creationId xmlns:a16="http://schemas.microsoft.com/office/drawing/2014/main" id="{6A18B957-E519-67FE-6398-2AD3838B4C61}"/>
              </a:ext>
            </a:extLst>
          </p:cNvPr>
          <p:cNvPicPr>
            <a:picLocks noChangeAspect="1"/>
          </p:cNvPicPr>
          <p:nvPr/>
        </p:nvPicPr>
        <p:blipFill>
          <a:blip r:embed="rId4"/>
          <a:stretch>
            <a:fillRect/>
          </a:stretch>
        </p:blipFill>
        <p:spPr>
          <a:xfrm>
            <a:off x="8873373" y="2459106"/>
            <a:ext cx="1438247" cy="1521826"/>
          </a:xfrm>
          <a:prstGeom prst="rect">
            <a:avLst/>
          </a:prstGeom>
        </p:spPr>
      </p:pic>
      <p:pic>
        <p:nvPicPr>
          <p:cNvPr id="5" name="Picture 4">
            <a:extLst>
              <a:ext uri="{FF2B5EF4-FFF2-40B4-BE49-F238E27FC236}">
                <a16:creationId xmlns:a16="http://schemas.microsoft.com/office/drawing/2014/main" id="{EBF3959A-8943-0280-82AF-D746B60E4B35}"/>
              </a:ext>
            </a:extLst>
          </p:cNvPr>
          <p:cNvPicPr>
            <a:picLocks noChangeAspect="1"/>
          </p:cNvPicPr>
          <p:nvPr/>
        </p:nvPicPr>
        <p:blipFill>
          <a:blip r:embed="rId5"/>
          <a:stretch>
            <a:fillRect/>
          </a:stretch>
        </p:blipFill>
        <p:spPr>
          <a:xfrm>
            <a:off x="6893042" y="1028587"/>
            <a:ext cx="1680786" cy="1300882"/>
          </a:xfrm>
          <a:prstGeom prst="rect">
            <a:avLst/>
          </a:prstGeom>
        </p:spPr>
      </p:pic>
      <p:pic>
        <p:nvPicPr>
          <p:cNvPr id="6" name="Picture 5">
            <a:extLst>
              <a:ext uri="{FF2B5EF4-FFF2-40B4-BE49-F238E27FC236}">
                <a16:creationId xmlns:a16="http://schemas.microsoft.com/office/drawing/2014/main" id="{06769669-684D-2249-4F21-6CFD137FDFD2}"/>
              </a:ext>
            </a:extLst>
          </p:cNvPr>
          <p:cNvPicPr>
            <a:picLocks noChangeAspect="1"/>
          </p:cNvPicPr>
          <p:nvPr/>
        </p:nvPicPr>
        <p:blipFill>
          <a:blip r:embed="rId6"/>
          <a:stretch>
            <a:fillRect/>
          </a:stretch>
        </p:blipFill>
        <p:spPr>
          <a:xfrm>
            <a:off x="10580776" y="3564087"/>
            <a:ext cx="1327401" cy="1370519"/>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E431C-B3F2-B579-668F-63538A6E611A}"/>
              </a:ext>
            </a:extLst>
          </p:cNvPr>
          <p:cNvSpPr>
            <a:spLocks noGrp="1"/>
          </p:cNvSpPr>
          <p:nvPr>
            <p:ph type="body" idx="1"/>
          </p:nvPr>
        </p:nvSpPr>
        <p:spPr>
          <a:xfrm>
            <a:off x="4770204" y="1763647"/>
            <a:ext cx="7053933" cy="3504124"/>
          </a:xfrm>
        </p:spPr>
        <p:txBody>
          <a:bodyPr>
            <a:normAutofit lnSpcReduction="10000"/>
          </a:bodyPr>
          <a:lstStyle/>
          <a:p>
            <a:r>
              <a:rPr lang="en-US" sz="3000" i="1" dirty="0"/>
              <a:t>Arduino Board – Servo Motor Connection:</a:t>
            </a:r>
          </a:p>
          <a:p>
            <a:pPr marL="457200" indent="-457200">
              <a:buFont typeface="Arial" panose="020B0604020202020204" pitchFamily="34" charset="0"/>
              <a:buChar char="•"/>
            </a:pPr>
            <a:r>
              <a:rPr lang="en-US" dirty="0"/>
              <a:t>Servo Brown Wire (Ground) – Arduino Pin 29 (GND)</a:t>
            </a:r>
          </a:p>
          <a:p>
            <a:pPr marL="457200" indent="-457200">
              <a:buFont typeface="Arial" panose="020B0604020202020204" pitchFamily="34" charset="0"/>
              <a:buChar char="•"/>
            </a:pPr>
            <a:r>
              <a:rPr lang="en-US" dirty="0"/>
              <a:t>Servo Red Wire (Power) – Arduino Pin 27(+5v)</a:t>
            </a:r>
          </a:p>
          <a:p>
            <a:pPr marL="457200" indent="-457200">
              <a:buFont typeface="Arial" panose="020B0604020202020204" pitchFamily="34" charset="0"/>
              <a:buChar char="•"/>
            </a:pPr>
            <a:r>
              <a:rPr lang="en-US" dirty="0"/>
              <a:t>Servo Yellow Wire (Signal) – Arduino Pin 12 (D9)</a:t>
            </a:r>
          </a:p>
          <a:p>
            <a:pPr marL="457200" indent="-457200">
              <a:buFont typeface="Arial" panose="020B0604020202020204" pitchFamily="34" charset="0"/>
              <a:buChar char="•"/>
            </a:pPr>
            <a:r>
              <a:rPr lang="en-US" dirty="0"/>
              <a:t>Arduino Blue USB-Mini cable connects to PC (</a:t>
            </a:r>
            <a:r>
              <a:rPr lang="en-US" i="1" dirty="0"/>
              <a:t>note that code has already been flashed onto the Arduino board</a:t>
            </a:r>
            <a:r>
              <a:rPr lang="en-US" dirty="0"/>
              <a:t>)</a:t>
            </a:r>
          </a:p>
        </p:txBody>
      </p:sp>
      <p:pic>
        <p:nvPicPr>
          <p:cNvPr id="5" name="Picture 4">
            <a:extLst>
              <a:ext uri="{FF2B5EF4-FFF2-40B4-BE49-F238E27FC236}">
                <a16:creationId xmlns:a16="http://schemas.microsoft.com/office/drawing/2014/main" id="{763AF38F-17A8-5C8E-BF94-E1B15CB8FC5C}"/>
              </a:ext>
            </a:extLst>
          </p:cNvPr>
          <p:cNvPicPr>
            <a:picLocks noChangeAspect="1"/>
          </p:cNvPicPr>
          <p:nvPr/>
        </p:nvPicPr>
        <p:blipFill>
          <a:blip r:embed="rId2"/>
          <a:stretch>
            <a:fillRect/>
          </a:stretch>
        </p:blipFill>
        <p:spPr>
          <a:xfrm>
            <a:off x="1489836" y="659844"/>
            <a:ext cx="3004466" cy="2556321"/>
          </a:xfrm>
          <a:prstGeom prst="rect">
            <a:avLst/>
          </a:prstGeom>
        </p:spPr>
      </p:pic>
      <p:pic>
        <p:nvPicPr>
          <p:cNvPr id="7" name="Picture 6">
            <a:extLst>
              <a:ext uri="{FF2B5EF4-FFF2-40B4-BE49-F238E27FC236}">
                <a16:creationId xmlns:a16="http://schemas.microsoft.com/office/drawing/2014/main" id="{BE71AF15-0DAF-D0E1-7653-96C385912597}"/>
              </a:ext>
            </a:extLst>
          </p:cNvPr>
          <p:cNvPicPr>
            <a:picLocks noChangeAspect="1"/>
          </p:cNvPicPr>
          <p:nvPr/>
        </p:nvPicPr>
        <p:blipFill>
          <a:blip r:embed="rId3"/>
          <a:stretch>
            <a:fillRect/>
          </a:stretch>
        </p:blipFill>
        <p:spPr>
          <a:xfrm>
            <a:off x="2820975" y="3515709"/>
            <a:ext cx="1328675" cy="3016926"/>
          </a:xfrm>
          <a:prstGeom prst="rect">
            <a:avLst/>
          </a:prstGeom>
        </p:spPr>
      </p:pic>
      <p:sp>
        <p:nvSpPr>
          <p:cNvPr id="8" name="TextBox 7">
            <a:extLst>
              <a:ext uri="{FF2B5EF4-FFF2-40B4-BE49-F238E27FC236}">
                <a16:creationId xmlns:a16="http://schemas.microsoft.com/office/drawing/2014/main" id="{F6C435DA-2349-05FE-F880-AE8532E0CE08}"/>
              </a:ext>
            </a:extLst>
          </p:cNvPr>
          <p:cNvSpPr txBox="1"/>
          <p:nvPr/>
        </p:nvSpPr>
        <p:spPr>
          <a:xfrm>
            <a:off x="155641" y="2042141"/>
            <a:ext cx="1387366" cy="646331"/>
          </a:xfrm>
          <a:prstGeom prst="rect">
            <a:avLst/>
          </a:prstGeom>
          <a:noFill/>
        </p:spPr>
        <p:txBody>
          <a:bodyPr wrap="square" rtlCol="0">
            <a:spAutoFit/>
          </a:bodyPr>
          <a:lstStyle/>
          <a:p>
            <a:pPr algn="ctr"/>
            <a:r>
              <a:rPr lang="en-US" dirty="0"/>
              <a:t>Top of Board View</a:t>
            </a:r>
          </a:p>
        </p:txBody>
      </p:sp>
      <p:sp>
        <p:nvSpPr>
          <p:cNvPr id="10" name="TextBox 9">
            <a:extLst>
              <a:ext uri="{FF2B5EF4-FFF2-40B4-BE49-F238E27FC236}">
                <a16:creationId xmlns:a16="http://schemas.microsoft.com/office/drawing/2014/main" id="{F7B7711A-1FE6-F828-C0C6-9BB51A565810}"/>
              </a:ext>
            </a:extLst>
          </p:cNvPr>
          <p:cNvSpPr txBox="1"/>
          <p:nvPr/>
        </p:nvSpPr>
        <p:spPr>
          <a:xfrm>
            <a:off x="1197126" y="4776444"/>
            <a:ext cx="1623849" cy="646331"/>
          </a:xfrm>
          <a:prstGeom prst="rect">
            <a:avLst/>
          </a:prstGeom>
          <a:noFill/>
        </p:spPr>
        <p:txBody>
          <a:bodyPr wrap="square" rtlCol="0">
            <a:spAutoFit/>
          </a:bodyPr>
          <a:lstStyle/>
          <a:p>
            <a:pPr algn="ctr"/>
            <a:r>
              <a:rPr lang="en-US" dirty="0"/>
              <a:t>Bottom of Board View</a:t>
            </a:r>
          </a:p>
        </p:txBody>
      </p:sp>
    </p:spTree>
    <p:extLst>
      <p:ext uri="{BB962C8B-B14F-4D97-AF65-F5344CB8AC3E}">
        <p14:creationId xmlns:p14="http://schemas.microsoft.com/office/powerpoint/2010/main" val="3515069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61687B-53DD-3AB4-2F64-090A574A4982}"/>
              </a:ext>
            </a:extLst>
          </p:cNvPr>
          <p:cNvSpPr>
            <a:spLocks noGrp="1"/>
          </p:cNvSpPr>
          <p:nvPr>
            <p:ph type="body" idx="1"/>
          </p:nvPr>
        </p:nvSpPr>
        <p:spPr>
          <a:xfrm>
            <a:off x="337671" y="345049"/>
            <a:ext cx="11074866" cy="1933067"/>
          </a:xfrm>
        </p:spPr>
        <p:txBody>
          <a:bodyPr>
            <a:normAutofit fontScale="85000" lnSpcReduction="20000"/>
          </a:bodyPr>
          <a:lstStyle/>
          <a:p>
            <a:r>
              <a:rPr lang="en-US" sz="2800" dirty="0">
                <a:solidFill>
                  <a:schemeClr val="tx1"/>
                </a:solidFill>
              </a:rPr>
              <a:t>After you plug the Arduino board into your computer:</a:t>
            </a:r>
          </a:p>
          <a:p>
            <a:pPr marL="457200" indent="-457200">
              <a:buFont typeface="+mj-lt"/>
              <a:buAutoNum type="arabicPeriod"/>
            </a:pPr>
            <a:r>
              <a:rPr lang="en-US" dirty="0">
                <a:solidFill>
                  <a:schemeClr val="tx1"/>
                </a:solidFill>
              </a:rPr>
              <a:t>Open Device Manager – you can click ‘OK’ to the ‘Standard User’ warning dialog</a:t>
            </a:r>
          </a:p>
          <a:p>
            <a:pPr marL="457200" indent="-457200">
              <a:buFont typeface="+mj-lt"/>
              <a:buAutoNum type="arabicPeriod"/>
            </a:pPr>
            <a:r>
              <a:rPr lang="en-US" dirty="0">
                <a:solidFill>
                  <a:schemeClr val="tx1"/>
                </a:solidFill>
              </a:rPr>
              <a:t>Scroll down and expand the ‘</a:t>
            </a:r>
            <a:r>
              <a:rPr lang="en-US" i="1" dirty="0">
                <a:solidFill>
                  <a:schemeClr val="tx1"/>
                </a:solidFill>
              </a:rPr>
              <a:t>Ports (COM &amp; LPT)</a:t>
            </a:r>
            <a:r>
              <a:rPr lang="en-US" dirty="0">
                <a:solidFill>
                  <a:schemeClr val="tx1"/>
                </a:solidFill>
              </a:rPr>
              <a:t>’ section – not what port number your Arduino has been assigned to</a:t>
            </a:r>
          </a:p>
          <a:p>
            <a:pPr marL="457200" indent="-457200">
              <a:buFont typeface="+mj-lt"/>
              <a:buAutoNum type="arabicPeriod"/>
            </a:pPr>
            <a:r>
              <a:rPr lang="en-US" dirty="0">
                <a:solidFill>
                  <a:schemeClr val="tx1"/>
                </a:solidFill>
              </a:rPr>
              <a:t>In </a:t>
            </a:r>
            <a:r>
              <a:rPr lang="en-US" dirty="0" err="1">
                <a:solidFill>
                  <a:schemeClr val="tx1"/>
                </a:solidFill>
              </a:rPr>
              <a:t>VSCode</a:t>
            </a:r>
            <a:r>
              <a:rPr lang="en-US" dirty="0">
                <a:solidFill>
                  <a:schemeClr val="tx1"/>
                </a:solidFill>
              </a:rPr>
              <a:t>, we need to ensure that the COM port setting in the code matches the actual connection</a:t>
            </a:r>
          </a:p>
          <a:p>
            <a:endParaRPr lang="en-US" dirty="0"/>
          </a:p>
        </p:txBody>
      </p:sp>
      <p:pic>
        <p:nvPicPr>
          <p:cNvPr id="5" name="Picture 4">
            <a:extLst>
              <a:ext uri="{FF2B5EF4-FFF2-40B4-BE49-F238E27FC236}">
                <a16:creationId xmlns:a16="http://schemas.microsoft.com/office/drawing/2014/main" id="{EC9AD989-6F4A-3348-4109-FDD75DB6B5A4}"/>
              </a:ext>
            </a:extLst>
          </p:cNvPr>
          <p:cNvPicPr>
            <a:picLocks noChangeAspect="1"/>
          </p:cNvPicPr>
          <p:nvPr/>
        </p:nvPicPr>
        <p:blipFill>
          <a:blip r:embed="rId2"/>
          <a:stretch>
            <a:fillRect/>
          </a:stretch>
        </p:blipFill>
        <p:spPr>
          <a:xfrm>
            <a:off x="872859" y="2774947"/>
            <a:ext cx="3264750" cy="3239765"/>
          </a:xfrm>
          <a:prstGeom prst="rect">
            <a:avLst/>
          </a:prstGeom>
        </p:spPr>
      </p:pic>
      <p:pic>
        <p:nvPicPr>
          <p:cNvPr id="7" name="Picture 6">
            <a:extLst>
              <a:ext uri="{FF2B5EF4-FFF2-40B4-BE49-F238E27FC236}">
                <a16:creationId xmlns:a16="http://schemas.microsoft.com/office/drawing/2014/main" id="{DBDFC04E-4C2B-F257-A2C4-724247A05A71}"/>
              </a:ext>
            </a:extLst>
          </p:cNvPr>
          <p:cNvPicPr>
            <a:picLocks noChangeAspect="1"/>
          </p:cNvPicPr>
          <p:nvPr/>
        </p:nvPicPr>
        <p:blipFill>
          <a:blip r:embed="rId3"/>
          <a:stretch>
            <a:fillRect/>
          </a:stretch>
        </p:blipFill>
        <p:spPr>
          <a:xfrm>
            <a:off x="2319496" y="5297597"/>
            <a:ext cx="2749659" cy="1078558"/>
          </a:xfrm>
          <a:prstGeom prst="rect">
            <a:avLst/>
          </a:prstGeom>
        </p:spPr>
      </p:pic>
      <p:pic>
        <p:nvPicPr>
          <p:cNvPr id="9" name="Picture 8">
            <a:extLst>
              <a:ext uri="{FF2B5EF4-FFF2-40B4-BE49-F238E27FC236}">
                <a16:creationId xmlns:a16="http://schemas.microsoft.com/office/drawing/2014/main" id="{44590302-3EDD-AEFA-5208-38383A9BFD76}"/>
              </a:ext>
            </a:extLst>
          </p:cNvPr>
          <p:cNvPicPr>
            <a:picLocks noChangeAspect="1"/>
          </p:cNvPicPr>
          <p:nvPr/>
        </p:nvPicPr>
        <p:blipFill>
          <a:blip r:embed="rId4"/>
          <a:stretch>
            <a:fillRect/>
          </a:stretch>
        </p:blipFill>
        <p:spPr>
          <a:xfrm>
            <a:off x="5527599" y="2516850"/>
            <a:ext cx="4344905" cy="3167002"/>
          </a:xfrm>
          <a:prstGeom prst="rect">
            <a:avLst/>
          </a:prstGeom>
        </p:spPr>
      </p:pic>
      <p:pic>
        <p:nvPicPr>
          <p:cNvPr id="11" name="Picture 10">
            <a:extLst>
              <a:ext uri="{FF2B5EF4-FFF2-40B4-BE49-F238E27FC236}">
                <a16:creationId xmlns:a16="http://schemas.microsoft.com/office/drawing/2014/main" id="{9DD83841-E59A-50D3-C561-4BAE1F9B8E53}"/>
              </a:ext>
            </a:extLst>
          </p:cNvPr>
          <p:cNvPicPr>
            <a:picLocks noChangeAspect="1"/>
          </p:cNvPicPr>
          <p:nvPr/>
        </p:nvPicPr>
        <p:blipFill>
          <a:blip r:embed="rId5"/>
          <a:stretch>
            <a:fillRect/>
          </a:stretch>
        </p:blipFill>
        <p:spPr>
          <a:xfrm>
            <a:off x="7140274" y="3426966"/>
            <a:ext cx="4870969" cy="3167003"/>
          </a:xfrm>
          <a:prstGeom prst="rect">
            <a:avLst/>
          </a:prstGeom>
        </p:spPr>
      </p:pic>
    </p:spTree>
    <p:extLst>
      <p:ext uri="{BB962C8B-B14F-4D97-AF65-F5344CB8AC3E}">
        <p14:creationId xmlns:p14="http://schemas.microsoft.com/office/powerpoint/2010/main" val="2979951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4A99ED-1062-20DF-B9FB-3334E2AA99CE}"/>
              </a:ext>
            </a:extLst>
          </p:cNvPr>
          <p:cNvSpPr>
            <a:spLocks noGrp="1"/>
          </p:cNvSpPr>
          <p:nvPr>
            <p:ph type="body" idx="1"/>
          </p:nvPr>
        </p:nvSpPr>
        <p:spPr>
          <a:xfrm>
            <a:off x="408616" y="450502"/>
            <a:ext cx="6559743" cy="5154139"/>
          </a:xfrm>
        </p:spPr>
        <p:txBody>
          <a:bodyPr>
            <a:normAutofit fontScale="85000" lnSpcReduction="20000"/>
          </a:bodyPr>
          <a:lstStyle/>
          <a:p>
            <a:r>
              <a:rPr lang="en-US" sz="3900" b="1" dirty="0"/>
              <a:t>The Final Touches!</a:t>
            </a:r>
          </a:p>
          <a:p>
            <a:endParaRPr lang="en-US" dirty="0"/>
          </a:p>
          <a:p>
            <a:pPr marL="342900" indent="-342900">
              <a:buFont typeface="Arial" panose="020B0604020202020204" pitchFamily="34" charset="0"/>
              <a:buChar char="•"/>
            </a:pPr>
            <a:r>
              <a:rPr lang="en-US" dirty="0"/>
              <a:t>Popsicle stick screws into servo motor – this will be our rotating arm – you can decorate it with an arrow (or be creative!)</a:t>
            </a:r>
          </a:p>
          <a:p>
            <a:pPr marL="342900" indent="-342900">
              <a:buFont typeface="Arial" panose="020B0604020202020204" pitchFamily="34" charset="0"/>
              <a:buChar char="•"/>
            </a:pPr>
            <a:r>
              <a:rPr lang="en-US" dirty="0"/>
              <a:t>Cut a slit in a piece of foam and wedge the servo into it to provide a stable platform</a:t>
            </a:r>
          </a:p>
          <a:p>
            <a:pPr marL="342900" indent="-342900">
              <a:buFont typeface="Arial" panose="020B0604020202020204" pitchFamily="34" charset="0"/>
              <a:buChar char="•"/>
            </a:pPr>
            <a:r>
              <a:rPr lang="en-US" dirty="0"/>
              <a:t>Print out your left-right sorting page</a:t>
            </a:r>
          </a:p>
          <a:p>
            <a:pPr marL="342900" indent="-342900">
              <a:buFont typeface="Arial" panose="020B0604020202020204" pitchFamily="34" charset="0"/>
              <a:buChar char="•"/>
            </a:pPr>
            <a:r>
              <a:rPr lang="en-US" dirty="0"/>
              <a:t>Use the 2</a:t>
            </a:r>
            <a:r>
              <a:rPr lang="en-US" baseline="30000" dirty="0"/>
              <a:t>nd</a:t>
            </a:r>
            <a:r>
              <a:rPr lang="en-US" dirty="0"/>
              <a:t> to last cell in the </a:t>
            </a:r>
            <a:r>
              <a:rPr lang="en-US" dirty="0" err="1"/>
              <a:t>Jupyter</a:t>
            </a:r>
            <a:r>
              <a:rPr lang="en-US" dirty="0"/>
              <a:t> Notebook to test your setup and calibrate the servo:</a:t>
            </a:r>
          </a:p>
          <a:p>
            <a:pPr marL="800100" lvl="1" indent="-342900">
              <a:buFont typeface="Arial" panose="020B0604020202020204" pitchFamily="34" charset="0"/>
              <a:buChar char="•"/>
            </a:pPr>
            <a:r>
              <a:rPr lang="en-US" dirty="0"/>
              <a:t>The motor housing (where the popsicle stick is connected) is the ‘front’ of the motor</a:t>
            </a:r>
          </a:p>
          <a:p>
            <a:pPr marL="800100" lvl="1" indent="-342900">
              <a:buFont typeface="Arial" panose="020B0604020202020204" pitchFamily="34" charset="0"/>
              <a:buChar char="•"/>
            </a:pPr>
            <a:r>
              <a:rPr lang="en-US" dirty="0"/>
              <a:t>The servo is limited to movement between 0 and 180 degrees.  If we set the popsicle stick straight up and the motor at 90 degrees then we can move left (0 degrees) and right (</a:t>
            </a:r>
            <a:r>
              <a:rPr lang="en-US"/>
              <a:t>180 degrees)</a:t>
            </a:r>
            <a:endParaRPr lang="en-US" dirty="0"/>
          </a:p>
        </p:txBody>
      </p:sp>
      <p:pic>
        <p:nvPicPr>
          <p:cNvPr id="9" name="Picture 8">
            <a:extLst>
              <a:ext uri="{FF2B5EF4-FFF2-40B4-BE49-F238E27FC236}">
                <a16:creationId xmlns:a16="http://schemas.microsoft.com/office/drawing/2014/main" id="{1CEC3118-9D47-D419-FD71-1878895E3273}"/>
              </a:ext>
            </a:extLst>
          </p:cNvPr>
          <p:cNvPicPr>
            <a:picLocks noChangeAspect="1"/>
          </p:cNvPicPr>
          <p:nvPr/>
        </p:nvPicPr>
        <p:blipFill>
          <a:blip r:embed="rId2"/>
          <a:stretch>
            <a:fillRect/>
          </a:stretch>
        </p:blipFill>
        <p:spPr>
          <a:xfrm>
            <a:off x="7110762" y="1018614"/>
            <a:ext cx="4609560" cy="4221682"/>
          </a:xfrm>
          <a:prstGeom prst="rect">
            <a:avLst/>
          </a:prstGeom>
        </p:spPr>
      </p:pic>
      <p:pic>
        <p:nvPicPr>
          <p:cNvPr id="5" name="Picture 4">
            <a:extLst>
              <a:ext uri="{FF2B5EF4-FFF2-40B4-BE49-F238E27FC236}">
                <a16:creationId xmlns:a16="http://schemas.microsoft.com/office/drawing/2014/main" id="{888B980E-0625-9AD1-B554-B486FF670AC2}"/>
              </a:ext>
            </a:extLst>
          </p:cNvPr>
          <p:cNvPicPr>
            <a:picLocks noChangeAspect="1"/>
          </p:cNvPicPr>
          <p:nvPr/>
        </p:nvPicPr>
        <p:blipFill>
          <a:blip r:embed="rId3"/>
          <a:stretch>
            <a:fillRect/>
          </a:stretch>
        </p:blipFill>
        <p:spPr>
          <a:xfrm rot="20027620">
            <a:off x="9027580" y="4065339"/>
            <a:ext cx="2417988" cy="1307341"/>
          </a:xfrm>
          <a:prstGeom prst="rect">
            <a:avLst/>
          </a:prstGeom>
        </p:spPr>
      </p:pic>
      <p:pic>
        <p:nvPicPr>
          <p:cNvPr id="7" name="Picture 6">
            <a:extLst>
              <a:ext uri="{FF2B5EF4-FFF2-40B4-BE49-F238E27FC236}">
                <a16:creationId xmlns:a16="http://schemas.microsoft.com/office/drawing/2014/main" id="{E31C5CAD-86BD-7613-4554-00D92869E94D}"/>
              </a:ext>
            </a:extLst>
          </p:cNvPr>
          <p:cNvPicPr>
            <a:picLocks noChangeAspect="1"/>
          </p:cNvPicPr>
          <p:nvPr/>
        </p:nvPicPr>
        <p:blipFill>
          <a:blip r:embed="rId4"/>
          <a:stretch>
            <a:fillRect/>
          </a:stretch>
        </p:blipFill>
        <p:spPr>
          <a:xfrm>
            <a:off x="3105806" y="5480967"/>
            <a:ext cx="8184492" cy="1148432"/>
          </a:xfrm>
          <a:prstGeom prst="rect">
            <a:avLst/>
          </a:prstGeom>
          <a:ln>
            <a:solidFill>
              <a:schemeClr val="tx1"/>
            </a:solidFill>
          </a:ln>
        </p:spPr>
      </p:pic>
    </p:spTree>
    <p:extLst>
      <p:ext uri="{BB962C8B-B14F-4D97-AF65-F5344CB8AC3E}">
        <p14:creationId xmlns:p14="http://schemas.microsoft.com/office/powerpoint/2010/main" val="160766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E466-52FF-CD2C-6B63-F15A7790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6AB20-E3A5-CD20-CC76-7A4D9300D52E}"/>
              </a:ext>
            </a:extLst>
          </p:cNvPr>
          <p:cNvSpPr>
            <a:spLocks noGrp="1"/>
          </p:cNvSpPr>
          <p:nvPr>
            <p:ph type="title"/>
          </p:nvPr>
        </p:nvSpPr>
        <p:spPr/>
        <p:txBody>
          <a:bodyPr/>
          <a:lstStyle/>
          <a:p>
            <a:r>
              <a:rPr lang="en-US" dirty="0"/>
              <a:t>Clean Up</a:t>
            </a:r>
          </a:p>
        </p:txBody>
      </p:sp>
      <p:sp>
        <p:nvSpPr>
          <p:cNvPr id="8" name="TextBox 7">
            <a:extLst>
              <a:ext uri="{FF2B5EF4-FFF2-40B4-BE49-F238E27FC236}">
                <a16:creationId xmlns:a16="http://schemas.microsoft.com/office/drawing/2014/main" id="{4658BEDF-24B1-FD28-1035-D5D1A5D92777}"/>
              </a:ext>
            </a:extLst>
          </p:cNvPr>
          <p:cNvSpPr txBox="1"/>
          <p:nvPr/>
        </p:nvSpPr>
        <p:spPr>
          <a:xfrm>
            <a:off x="656454" y="1288185"/>
            <a:ext cx="5326559" cy="5148782"/>
          </a:xfrm>
          <a:prstGeom prst="rect">
            <a:avLst/>
          </a:prstGeom>
          <a:noFill/>
        </p:spPr>
        <p:txBody>
          <a:bodyPr wrap="square" rtlCol="0">
            <a:spAutoFit/>
          </a:bodyPr>
          <a:lstStyle/>
          <a:p>
            <a:pPr marL="342900" indent="-342900">
              <a:lnSpc>
                <a:spcPts val="4000"/>
              </a:lnSpc>
              <a:buFont typeface="+mj-lt"/>
              <a:buAutoNum type="arabicPeriod"/>
            </a:pPr>
            <a:r>
              <a:rPr lang="en-US" dirty="0"/>
              <a:t>The Azure resources that you have created today should consume minimal resource cost per day against your free subscription value.  You can view the daily costs in the Cost management section of the Azure Portal.  </a:t>
            </a:r>
          </a:p>
          <a:p>
            <a:pPr marL="342900" indent="-342900">
              <a:lnSpc>
                <a:spcPts val="4000"/>
              </a:lnSpc>
              <a:buFont typeface="+mj-lt"/>
              <a:buAutoNum type="arabicPeriod"/>
            </a:pPr>
            <a:r>
              <a:rPr lang="en-US" dirty="0"/>
              <a:t>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9" name="Picture 8">
            <a:extLst>
              <a:ext uri="{FF2B5EF4-FFF2-40B4-BE49-F238E27FC236}">
                <a16:creationId xmlns:a16="http://schemas.microsoft.com/office/drawing/2014/main" id="{ECD2138C-10BF-5FE1-6B2F-2A1F60008502}"/>
              </a:ext>
            </a:extLst>
          </p:cNvPr>
          <p:cNvPicPr>
            <a:picLocks noChangeAspect="1"/>
          </p:cNvPicPr>
          <p:nvPr/>
        </p:nvPicPr>
        <p:blipFill>
          <a:blip r:embed="rId2"/>
          <a:stretch>
            <a:fillRect/>
          </a:stretch>
        </p:blipFill>
        <p:spPr>
          <a:xfrm>
            <a:off x="7085180" y="1509132"/>
            <a:ext cx="3620942" cy="2171970"/>
          </a:xfrm>
          <a:prstGeom prst="rect">
            <a:avLst/>
          </a:prstGeom>
        </p:spPr>
      </p:pic>
      <p:pic>
        <p:nvPicPr>
          <p:cNvPr id="10" name="Picture 9">
            <a:extLst>
              <a:ext uri="{FF2B5EF4-FFF2-40B4-BE49-F238E27FC236}">
                <a16:creationId xmlns:a16="http://schemas.microsoft.com/office/drawing/2014/main" id="{73370402-2577-5FD6-760D-78DD80581299}"/>
              </a:ext>
            </a:extLst>
          </p:cNvPr>
          <p:cNvPicPr>
            <a:picLocks noChangeAspect="1"/>
          </p:cNvPicPr>
          <p:nvPr/>
        </p:nvPicPr>
        <p:blipFill>
          <a:blip r:embed="rId3"/>
          <a:stretch>
            <a:fillRect/>
          </a:stretch>
        </p:blipFill>
        <p:spPr>
          <a:xfrm>
            <a:off x="6698756" y="4046405"/>
            <a:ext cx="4393789" cy="2171970"/>
          </a:xfrm>
          <a:prstGeom prst="rect">
            <a:avLst/>
          </a:prstGeom>
        </p:spPr>
      </p:pic>
    </p:spTree>
    <p:extLst>
      <p:ext uri="{BB962C8B-B14F-4D97-AF65-F5344CB8AC3E}">
        <p14:creationId xmlns:p14="http://schemas.microsoft.com/office/powerpoint/2010/main" val="181864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 What to learn next?</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a:xfrm>
            <a:off x="464152" y="1365047"/>
            <a:ext cx="11090274" cy="3143891"/>
          </a:xfrm>
        </p:spPr>
        <p:txBody>
          <a:bodyPr/>
          <a:lstStyle/>
          <a:p>
            <a:r>
              <a:rPr lang="en-US" dirty="0"/>
              <a:t>A very cool project where the AI LLM is running on the local machine (no cloud/internet required!)</a:t>
            </a:r>
            <a:endParaRPr lang="en-US" dirty="0">
              <a:hlinkClick r:id="rId2"/>
            </a:endParaRPr>
          </a:p>
          <a:p>
            <a:pPr lvl="1"/>
            <a:r>
              <a:rPr lang="en-US" dirty="0" err="1"/>
              <a:t>SmolVLM</a:t>
            </a:r>
            <a:r>
              <a:rPr lang="en-US" dirty="0"/>
              <a:t> real-time camera demo: </a:t>
            </a:r>
            <a:r>
              <a:rPr lang="en-US" dirty="0">
                <a:hlinkClick r:id="rId3"/>
              </a:rPr>
              <a:t>https://www.reddit.com/r/LocalLLaMA/comments/1klx9q2/realtime_webcam_demo_with_smolvlm_using_llamacpp/</a:t>
            </a:r>
            <a:r>
              <a:rPr lang="en-US" dirty="0"/>
              <a:t> </a:t>
            </a:r>
          </a:p>
          <a:p>
            <a:pPr lvl="1"/>
            <a:r>
              <a:rPr lang="en-US" dirty="0"/>
              <a:t>Project code &amp; details here: </a:t>
            </a:r>
            <a:r>
              <a:rPr lang="en-US" dirty="0">
                <a:hlinkClick r:id="rId2"/>
              </a:rPr>
              <a:t>https://github.com/ngxson/smolvlm-realtime-webcam</a:t>
            </a:r>
            <a:endParaRPr lang="en-US" dirty="0"/>
          </a:p>
          <a:p>
            <a:r>
              <a:rPr lang="en-US" dirty="0"/>
              <a:t>If you are a Wake County Public Libraries card holder (and it’s free to get one if not!) Check out this </a:t>
            </a:r>
            <a:r>
              <a:rPr lang="en-US" dirty="0">
                <a:hlinkClick r:id="rId4"/>
              </a:rPr>
              <a:t>free access to Udemy program</a:t>
            </a:r>
            <a:endParaRPr lang="en-US" b="1" dirty="0"/>
          </a:p>
          <a:p>
            <a:endParaRPr lang="en-US" dirty="0"/>
          </a:p>
        </p:txBody>
      </p:sp>
      <p:pic>
        <p:nvPicPr>
          <p:cNvPr id="5" name="Picture 4">
            <a:extLst>
              <a:ext uri="{FF2B5EF4-FFF2-40B4-BE49-F238E27FC236}">
                <a16:creationId xmlns:a16="http://schemas.microsoft.com/office/drawing/2014/main" id="{8808C6C1-CFCF-1197-88BF-F6B403964CFD}"/>
              </a:ext>
            </a:extLst>
          </p:cNvPr>
          <p:cNvPicPr>
            <a:picLocks noChangeAspect="1"/>
          </p:cNvPicPr>
          <p:nvPr/>
        </p:nvPicPr>
        <p:blipFill>
          <a:blip r:embed="rId5"/>
          <a:stretch>
            <a:fillRect/>
          </a:stretch>
        </p:blipFill>
        <p:spPr>
          <a:xfrm>
            <a:off x="7416677" y="4448815"/>
            <a:ext cx="3924953" cy="2088276"/>
          </a:xfrm>
          <a:prstGeom prst="rect">
            <a:avLst/>
          </a:prstGeom>
        </p:spPr>
      </p:pic>
      <p:sp>
        <p:nvSpPr>
          <p:cNvPr id="4" name="TextBox 3">
            <a:extLst>
              <a:ext uri="{FF2B5EF4-FFF2-40B4-BE49-F238E27FC236}">
                <a16:creationId xmlns:a16="http://schemas.microsoft.com/office/drawing/2014/main" id="{69A2564F-EA4C-E49A-ED84-F1201EE8585B}"/>
              </a:ext>
            </a:extLst>
          </p:cNvPr>
          <p:cNvSpPr txBox="1"/>
          <p:nvPr/>
        </p:nvSpPr>
        <p:spPr>
          <a:xfrm>
            <a:off x="2150365" y="4690241"/>
            <a:ext cx="5249918" cy="1754326"/>
          </a:xfrm>
          <a:prstGeom prst="rect">
            <a:avLst/>
          </a:prstGeom>
          <a:noFill/>
        </p:spPr>
        <p:txBody>
          <a:bodyPr wrap="square" rtlCol="0">
            <a:spAutoFit/>
          </a:bodyPr>
          <a:lstStyle/>
          <a:p>
            <a:r>
              <a:rPr lang="en-US" dirty="0"/>
              <a:t>Once you set up your access, log in to Udemy and look for the course titled ‘</a:t>
            </a:r>
            <a:r>
              <a:rPr lang="en-US" i="1" dirty="0"/>
              <a:t>Microsoft Applied Skills: Build an Azure AI Vision solution</a:t>
            </a:r>
            <a:r>
              <a:rPr lang="en-US" dirty="0"/>
              <a:t>’ to review what we did today and to learn more about training a custom vision model! </a:t>
            </a:r>
          </a:p>
          <a:p>
            <a:endParaRPr lang="en-US" dirty="0"/>
          </a:p>
        </p:txBody>
      </p:sp>
    </p:spTree>
    <p:extLst>
      <p:ext uri="{BB962C8B-B14F-4D97-AF65-F5344CB8AC3E}">
        <p14:creationId xmlns:p14="http://schemas.microsoft.com/office/powerpoint/2010/main" val="4020494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6802912" y="4615333"/>
            <a:ext cx="4769406" cy="369291"/>
          </a:xfrm>
          <a:prstGeom prst="rect">
            <a:avLst/>
          </a:prstGeom>
          <a:noFill/>
          <a:ln>
            <a:noFill/>
          </a:ln>
        </p:spPr>
        <p:txBody>
          <a:bodyPr spcFirstLastPara="1" wrap="square" lIns="91425" tIns="45700" rIns="91425" bIns="45700" anchor="t" anchorCtr="0">
            <a:spAutoFit/>
          </a:bodyPr>
          <a:lstStyle/>
          <a:p>
            <a:pPr lvl="0" algn="ctr"/>
            <a:r>
              <a:rPr lang="en-US" i="1" dirty="0">
                <a:solidFill>
                  <a:srgbClr val="0070C0"/>
                </a:solidFill>
                <a:hlinkClick r:id="rId2"/>
              </a:rPr>
              <a:t>https://forms.office.com/r/B2Sef21pPg</a:t>
            </a:r>
            <a:endParaRPr i="1" dirty="0">
              <a:solidFill>
                <a:srgbClr val="0070C0"/>
              </a:solidFill>
            </a:endParaRPr>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7" name="Picture 6">
            <a:extLst>
              <a:ext uri="{FF2B5EF4-FFF2-40B4-BE49-F238E27FC236}">
                <a16:creationId xmlns:a16="http://schemas.microsoft.com/office/drawing/2014/main" id="{FB41AB7A-1A5A-DABB-25F1-35B077996605}"/>
              </a:ext>
            </a:extLst>
          </p:cNvPr>
          <p:cNvPicPr>
            <a:picLocks noChangeAspect="1"/>
          </p:cNvPicPr>
          <p:nvPr/>
        </p:nvPicPr>
        <p:blipFill>
          <a:blip r:embed="rId3"/>
          <a:stretch>
            <a:fillRect/>
          </a:stretch>
        </p:blipFill>
        <p:spPr>
          <a:xfrm>
            <a:off x="7882508" y="1824351"/>
            <a:ext cx="2610214" cy="2610214"/>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830209"/>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
        <p:nvSpPr>
          <p:cNvPr id="6" name="Google Shape;1047;p12">
            <a:extLst>
              <a:ext uri="{FF2B5EF4-FFF2-40B4-BE49-F238E27FC236}">
                <a16:creationId xmlns:a16="http://schemas.microsoft.com/office/drawing/2014/main" id="{CF137B15-C4E7-DDD4-2A88-A59F6D38418D}"/>
              </a:ext>
            </a:extLst>
          </p:cNvPr>
          <p:cNvSpPr txBox="1"/>
          <p:nvPr/>
        </p:nvSpPr>
        <p:spPr>
          <a:xfrm>
            <a:off x="700105" y="1718657"/>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3"/>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814133" y="3429000"/>
            <a:ext cx="4650129" cy="2101601"/>
          </a:xfrm>
          <a:prstGeom prst="rect">
            <a:avLst/>
          </a:prstGeom>
          <a:noFill/>
        </p:spPr>
        <p:txBody>
          <a:bodyPr wrap="square">
            <a:spAutoFit/>
          </a:bodyPr>
          <a:lstStyle/>
          <a:p>
            <a:pPr algn="ctr">
              <a:lnSpc>
                <a:spcPts val="4000"/>
              </a:lnSpc>
            </a:pPr>
            <a:r>
              <a:rPr lang="en-US" sz="2800" b="1" dirty="0">
                <a:solidFill>
                  <a:schemeClr val="accent2">
                    <a:lumMod val="75000"/>
                  </a:schemeClr>
                </a:solidFill>
              </a:rPr>
              <a:t>This project and workshop was funded by the Wake Tech Threaded AI Project Initiative</a:t>
            </a:r>
          </a:p>
        </p:txBody>
      </p:sp>
      <p:pic>
        <p:nvPicPr>
          <p:cNvPr id="4" name="Picture 3"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3656" y="5806739"/>
            <a:ext cx="2454238" cy="701965"/>
          </a:xfrm>
          <a:prstGeom prst="rect">
            <a:avLst/>
          </a:prstGeom>
        </p:spPr>
      </p:pic>
    </p:spTree>
    <p:extLst>
      <p:ext uri="{BB962C8B-B14F-4D97-AF65-F5344CB8AC3E}">
        <p14:creationId xmlns:p14="http://schemas.microsoft.com/office/powerpoint/2010/main" val="25476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pic>
        <p:nvPicPr>
          <p:cNvPr id="4" name="Picture 3"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461" y="1822691"/>
            <a:ext cx="5131372" cy="3437802"/>
          </a:xfrm>
          <a:prstGeom prst="rect">
            <a:avLst/>
          </a:prstGeom>
        </p:spPr>
      </p:pic>
      <p:sp>
        <p:nvSpPr>
          <p:cNvPr id="5" name="TextBox 4">
            <a:extLst>
              <a:ext uri="{FF2B5EF4-FFF2-40B4-BE49-F238E27FC236}">
                <a16:creationId xmlns:a16="http://schemas.microsoft.com/office/drawing/2014/main" id="{C0F4C247-60E6-299F-4111-37A7EA1171A6}"/>
              </a:ext>
            </a:extLst>
          </p:cNvPr>
          <p:cNvSpPr txBox="1"/>
          <p:nvPr/>
        </p:nvSpPr>
        <p:spPr>
          <a:xfrm>
            <a:off x="2463344" y="5956103"/>
            <a:ext cx="7801337" cy="369332"/>
          </a:xfrm>
          <a:prstGeom prst="rect">
            <a:avLst/>
          </a:prstGeom>
          <a:noFill/>
        </p:spPr>
        <p:txBody>
          <a:bodyPr wrap="square" rtlCol="0">
            <a:spAutoFit/>
          </a:bodyPr>
          <a:lstStyle/>
          <a:p>
            <a:pPr algn="ctr"/>
            <a:r>
              <a:rPr lang="en-US" dirty="0">
                <a:hlinkClick r:id="rId3"/>
              </a:rPr>
              <a:t>DOWNLOAD THE SLIDES HERE TO FOLLOW ALONG</a:t>
            </a:r>
            <a:endParaRPr lang="en-US" dirty="0"/>
          </a:p>
        </p:txBody>
      </p:sp>
      <p:sp>
        <p:nvSpPr>
          <p:cNvPr id="8" name="Text Placeholder 7">
            <a:extLst>
              <a:ext uri="{FF2B5EF4-FFF2-40B4-BE49-F238E27FC236}">
                <a16:creationId xmlns:a16="http://schemas.microsoft.com/office/drawing/2014/main" id="{D33B6059-26E6-DE44-6AC4-5D802135B95A}"/>
              </a:ext>
            </a:extLst>
          </p:cNvPr>
          <p:cNvSpPr>
            <a:spLocks noGrp="1"/>
          </p:cNvSpPr>
          <p:nvPr>
            <p:ph type="body" idx="1"/>
          </p:nvPr>
        </p:nvSpPr>
        <p:spPr>
          <a:xfrm>
            <a:off x="2095528" y="2775517"/>
            <a:ext cx="2539534" cy="1331400"/>
          </a:xfrm>
        </p:spPr>
        <p:txBody>
          <a:bodyPr>
            <a:normAutofit fontScale="85000" lnSpcReduction="20000"/>
          </a:bodyPr>
          <a:lstStyle/>
          <a:p>
            <a:pPr algn="ctr"/>
            <a:r>
              <a:rPr lang="en-US" sz="3600" b="1" dirty="0"/>
              <a:t>WORKSHOP PROJECT DEMO</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16725</TotalTime>
  <Words>3195</Words>
  <Application>Microsoft Office PowerPoint</Application>
  <PresentationFormat>Widescreen</PresentationFormat>
  <Paragraphs>296</Paragraphs>
  <Slides>63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Aptos Narrow</vt:lpstr>
      <vt:lpstr>Arial</vt:lpstr>
      <vt:lpstr>Calibri</vt:lpstr>
      <vt:lpstr>Courier New</vt:lpstr>
      <vt:lpstr>Gill Sans MT</vt:lpstr>
      <vt:lpstr>Verdana</vt:lpstr>
      <vt:lpstr>Verdana Pro</vt:lpstr>
      <vt:lpstr>Walbaum Display</vt:lpstr>
      <vt:lpstr>3DFloatVTI</vt:lpstr>
      <vt:lpstr>AI – Vision to Reality  Student Workshop January 30, 2026 </vt:lpstr>
      <vt:lpstr>Agenda</vt:lpstr>
      <vt:lpstr>Who’s Who</vt:lpstr>
      <vt:lpstr>Workshop Learning Objectives</vt:lpstr>
      <vt:lpstr>PowerPoint Presentation</vt:lpstr>
      <vt:lpstr>PowerPoint Presentation</vt:lpstr>
      <vt:lpstr>PowerPoint Presentation</vt:lpstr>
      <vt:lpstr>What we’re working towards today!</vt:lpstr>
      <vt:lpstr>Artifical Intelligence</vt:lpstr>
      <vt:lpstr>Intro Discussion: What is AI?</vt:lpstr>
      <vt:lpstr>PowerPoint Presentation</vt:lpstr>
      <vt:lpstr>PowerPoint Presentation</vt:lpstr>
      <vt:lpstr>PowerPoint Presentation</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Connect a webcam to a USB port on your workstation  Launch the Windows Camera app and check that the webcam is recognized and working</vt:lpstr>
      <vt:lpstr>PowerPoint Presentation</vt:lpstr>
      <vt:lpstr>PowerPoint Presentation</vt:lpstr>
      <vt:lpstr>Jupyter Notebook</vt:lpstr>
      <vt:lpstr>What is a Jupyter Notebook?</vt:lpstr>
      <vt:lpstr>Jupyter Notebook</vt:lpstr>
      <vt:lpstr>Jupyter Notebook – Initial Run</vt:lpstr>
      <vt:lpstr>PowerPoint Presentation</vt:lpstr>
      <vt:lpstr>Jupyter Notebook – Stepping Thru The Code  Live Demo</vt:lpstr>
      <vt:lpstr>Arduino &amp; Servo Motor</vt:lpstr>
      <vt:lpstr>PowerPoint Presentation</vt:lpstr>
      <vt:lpstr>PowerPoint Presentation</vt:lpstr>
      <vt:lpstr>PowerPoint Presentation</vt:lpstr>
      <vt:lpstr>PowerPoint Presentation</vt:lpstr>
      <vt:lpstr>PowerPoint Presentation</vt:lpstr>
      <vt:lpstr>Clean Up</vt:lpstr>
      <vt:lpstr>Futures – What to learn next?</vt:lpstr>
      <vt:lpstr>PowerPoint Presentation</vt:lpstr>
      <vt:lpstr>Thank you</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2026-01-29T18:00:00Z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